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6" r:id="rId3"/>
    <p:sldId id="26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57" r:id="rId12"/>
    <p:sldId id="258" r:id="rId13"/>
    <p:sldId id="270" r:id="rId14"/>
    <p:sldId id="271" r:id="rId15"/>
    <p:sldId id="272" r:id="rId16"/>
    <p:sldId id="259" r:id="rId17"/>
    <p:sldId id="260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82" r:id="rId28"/>
    <p:sldId id="283" r:id="rId29"/>
    <p:sldId id="285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电子样机素材" id="{C106C0A8-6D2B-4AC1-8FF5-AB3CB9A59775}">
          <p14:sldIdLst>
            <p14:sldId id="284"/>
            <p14:sldId id="286"/>
          </p14:sldIdLst>
        </p14:section>
        <p14:section name="01 手机样机" id="{C3C1ED4D-D766-4EC9-BF4C-6867653412EF}">
          <p14:sldIdLst>
            <p14:sldId id="269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  <p14:section name="02 平板样机" id="{408DBB57-AB5F-4D6D-BC0A-7EE6EE062334}">
          <p14:sldIdLst>
            <p14:sldId id="257"/>
            <p14:sldId id="258"/>
            <p14:sldId id="270"/>
            <p14:sldId id="271"/>
            <p14:sldId id="272"/>
          </p14:sldIdLst>
        </p14:section>
        <p14:section name="03 电脑样机" id="{8DB97354-7E3E-42BA-BD52-0EA937CF4403}">
          <p14:sldIdLst>
            <p14:sldId id="259"/>
            <p14:sldId id="260"/>
            <p14:sldId id="273"/>
            <p14:sldId id="274"/>
            <p14:sldId id="275"/>
            <p14:sldId id="276"/>
          </p14:sldIdLst>
        </p14:section>
        <p14:section name="04 电视样机" id="{CA5787A1-CF66-4C74-A720-90127CA202C6}">
          <p14:sldIdLst>
            <p14:sldId id="278"/>
            <p14:sldId id="277"/>
            <p14:sldId id="279"/>
            <p14:sldId id="280"/>
            <p14:sldId id="281"/>
          </p14:sldIdLst>
        </p14:section>
        <p14:section name="05 手表样机" id="{E0876FA0-A716-4540-961B-3BBC619703D5}">
          <p14:sldIdLst>
            <p14:sldId id="282"/>
            <p14:sldId id="283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44" userDrawn="1">
          <p15:clr>
            <a:srgbClr val="A4A3A4"/>
          </p15:clr>
        </p15:guide>
        <p15:guide id="4" pos="72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4B10"/>
    <a:srgbClr val="EC5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660"/>
  </p:normalViewPr>
  <p:slideViewPr>
    <p:cSldViewPr snapToGrid="0">
      <p:cViewPr>
        <p:scale>
          <a:sx n="66" d="100"/>
          <a:sy n="66" d="100"/>
        </p:scale>
        <p:origin x="2988" y="966"/>
      </p:cViewPr>
      <p:guideLst>
        <p:guide orient="horz" pos="2160"/>
        <p:guide pos="3840"/>
        <p:guide pos="444"/>
        <p:guide pos="72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0634E1-1D95-43A1-BEE9-49CB2EDB7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41F6-3538-4AE6-AF52-55ED7A3DD535}" type="datetimeFigureOut">
              <a:rPr lang="zh-CN" altLang="en-US" smtClean="0"/>
              <a:t>2019/10/27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C482B8-1284-4A4F-9639-3A9F8FBF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3690D-C672-4024-AD28-32F5E7A7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5296-3ABF-435C-8036-E71F96C96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60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6C14A5-A5F8-49AE-85E5-DDABCB54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41F6-3538-4AE6-AF52-55ED7A3DD535}" type="datetimeFigureOut">
              <a:rPr lang="zh-CN" altLang="en-US" smtClean="0"/>
              <a:t>2019/10/27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0F5C59-DDD0-447B-9541-E40AFCDA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36E0759-80B0-4793-B5C8-29FBB533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5296-3ABF-435C-8036-E71F96C96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8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建筑物&#10;&#10;描述已自动生成">
            <a:extLst>
              <a:ext uri="{FF2B5EF4-FFF2-40B4-BE49-F238E27FC236}">
                <a16:creationId xmlns:a16="http://schemas.microsoft.com/office/drawing/2014/main" id="{25D491FD-7B36-4DB7-9769-A2D4F4E75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A9D5BF5-6BE9-45BE-BFB8-C6A5EFCD7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41F6-3538-4AE6-AF52-55ED7A3DD535}" type="datetimeFigureOut">
              <a:rPr lang="zh-CN" altLang="en-US" smtClean="0"/>
              <a:t>2019/10/27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1024B8F-6F05-4C48-AA84-88A4251D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98F03F2-7587-4D3A-802C-1A79DFA0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5296-3ABF-435C-8036-E71F96C96A0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图片包含 建筑物&#10;&#10;描述已自动生成">
            <a:extLst>
              <a:ext uri="{FF2B5EF4-FFF2-40B4-BE49-F238E27FC236}">
                <a16:creationId xmlns:a16="http://schemas.microsoft.com/office/drawing/2014/main" id="{2A162D88-0DD0-4B0F-9C07-0C797B8F0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2023D30-1101-49E3-A469-1352E09A1B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2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12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820105-285C-46CC-91B6-11B00E93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41F6-3538-4AE6-AF52-55ED7A3DD535}" type="datetimeFigureOut">
              <a:rPr lang="zh-CN" altLang="en-US" smtClean="0"/>
              <a:t>2019/10/27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C413F1-F946-46D1-8A7A-6758E062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68C00B-0F6F-4525-BF11-F7DE0128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5296-3ABF-435C-8036-E71F96C96A0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B430D91-EDEC-4FE4-B015-2E6112B63BE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3AF88A5-74ED-4423-8534-90FEB1BF27BB}"/>
              </a:ext>
            </a:extLst>
          </p:cNvPr>
          <p:cNvSpPr txBox="1"/>
          <p:nvPr userDrawn="1"/>
        </p:nvSpPr>
        <p:spPr>
          <a:xfrm>
            <a:off x="1096418" y="1562422"/>
            <a:ext cx="2887820" cy="3015516"/>
          </a:xfrm>
          <a:custGeom>
            <a:avLst/>
            <a:gdLst/>
            <a:ahLst/>
            <a:cxnLst/>
            <a:rect l="l" t="t" r="r" b="b"/>
            <a:pathLst>
              <a:path w="201633" h="210549">
                <a:moveTo>
                  <a:pt x="101042" y="94612"/>
                </a:moveTo>
                <a:lnTo>
                  <a:pt x="101042" y="135332"/>
                </a:lnTo>
                <a:lnTo>
                  <a:pt x="136932" y="135332"/>
                </a:lnTo>
                <a:lnTo>
                  <a:pt x="136932" y="94612"/>
                </a:lnTo>
                <a:close/>
                <a:moveTo>
                  <a:pt x="33833" y="94612"/>
                </a:moveTo>
                <a:lnTo>
                  <a:pt x="33833" y="135332"/>
                </a:lnTo>
                <a:lnTo>
                  <a:pt x="67437" y="135332"/>
                </a:lnTo>
                <a:lnTo>
                  <a:pt x="67437" y="94612"/>
                </a:lnTo>
                <a:close/>
                <a:moveTo>
                  <a:pt x="101042" y="48206"/>
                </a:moveTo>
                <a:lnTo>
                  <a:pt x="101042" y="88240"/>
                </a:lnTo>
                <a:lnTo>
                  <a:pt x="136932" y="88240"/>
                </a:lnTo>
                <a:lnTo>
                  <a:pt x="136932" y="48206"/>
                </a:lnTo>
                <a:close/>
                <a:moveTo>
                  <a:pt x="33833" y="48206"/>
                </a:moveTo>
                <a:lnTo>
                  <a:pt x="33833" y="88240"/>
                </a:lnTo>
                <a:lnTo>
                  <a:pt x="67437" y="88240"/>
                </a:lnTo>
                <a:lnTo>
                  <a:pt x="67437" y="48206"/>
                </a:lnTo>
                <a:close/>
                <a:moveTo>
                  <a:pt x="67437" y="0"/>
                </a:moveTo>
                <a:lnTo>
                  <a:pt x="109271" y="4344"/>
                </a:lnTo>
                <a:cubicBezTo>
                  <a:pt x="109185" y="5863"/>
                  <a:pt x="108500" y="7225"/>
                  <a:pt x="107214" y="8430"/>
                </a:cubicBezTo>
                <a:cubicBezTo>
                  <a:pt x="105928" y="9635"/>
                  <a:pt x="103870" y="10483"/>
                  <a:pt x="101042" y="10973"/>
                </a:cubicBezTo>
                <a:lnTo>
                  <a:pt x="101042" y="41834"/>
                </a:lnTo>
                <a:lnTo>
                  <a:pt x="134646" y="41834"/>
                </a:lnTo>
                <a:lnTo>
                  <a:pt x="149733" y="25146"/>
                </a:lnTo>
                <a:lnTo>
                  <a:pt x="180137" y="48664"/>
                </a:lnTo>
                <a:cubicBezTo>
                  <a:pt x="179466" y="49607"/>
                  <a:pt x="178408" y="50522"/>
                  <a:pt x="176965" y="51409"/>
                </a:cubicBezTo>
                <a:cubicBezTo>
                  <a:pt x="175522" y="52295"/>
                  <a:pt x="173608" y="52982"/>
                  <a:pt x="171222" y="53468"/>
                </a:cubicBezTo>
                <a:lnTo>
                  <a:pt x="171222" y="151770"/>
                </a:lnTo>
                <a:cubicBezTo>
                  <a:pt x="171013" y="152520"/>
                  <a:pt x="169373" y="153537"/>
                  <a:pt x="166303" y="154821"/>
                </a:cubicBezTo>
                <a:cubicBezTo>
                  <a:pt x="163232" y="156104"/>
                  <a:pt x="159526" y="157274"/>
                  <a:pt x="155186" y="158329"/>
                </a:cubicBezTo>
                <a:cubicBezTo>
                  <a:pt x="150845" y="159384"/>
                  <a:pt x="146666" y="159943"/>
                  <a:pt x="142647" y="160006"/>
                </a:cubicBezTo>
                <a:lnTo>
                  <a:pt x="136932" y="160006"/>
                </a:lnTo>
                <a:lnTo>
                  <a:pt x="136932" y="141704"/>
                </a:lnTo>
                <a:lnTo>
                  <a:pt x="101042" y="141704"/>
                </a:lnTo>
                <a:lnTo>
                  <a:pt x="101042" y="168471"/>
                </a:lnTo>
                <a:cubicBezTo>
                  <a:pt x="101013" y="171955"/>
                  <a:pt x="102099" y="174367"/>
                  <a:pt x="104299" y="175707"/>
                </a:cubicBezTo>
                <a:cubicBezTo>
                  <a:pt x="106499" y="177046"/>
                  <a:pt x="109986" y="177685"/>
                  <a:pt x="114758" y="177623"/>
                </a:cubicBezTo>
                <a:lnTo>
                  <a:pt x="141047" y="177623"/>
                </a:lnTo>
                <a:cubicBezTo>
                  <a:pt x="145071" y="177618"/>
                  <a:pt x="148738" y="177570"/>
                  <a:pt x="152048" y="177480"/>
                </a:cubicBezTo>
                <a:cubicBezTo>
                  <a:pt x="155358" y="177389"/>
                  <a:pt x="158168" y="177284"/>
                  <a:pt x="160478" y="177165"/>
                </a:cubicBezTo>
                <a:cubicBezTo>
                  <a:pt x="162411" y="176965"/>
                  <a:pt x="164145" y="176564"/>
                  <a:pt x="165678" y="175964"/>
                </a:cubicBezTo>
                <a:cubicBezTo>
                  <a:pt x="167212" y="175363"/>
                  <a:pt x="168602" y="174391"/>
                  <a:pt x="169850" y="173047"/>
                </a:cubicBezTo>
                <a:cubicBezTo>
                  <a:pt x="171793" y="170478"/>
                  <a:pt x="174022" y="166236"/>
                  <a:pt x="176537" y="160323"/>
                </a:cubicBezTo>
                <a:cubicBezTo>
                  <a:pt x="179051" y="154410"/>
                  <a:pt x="181852" y="147141"/>
                  <a:pt x="184938" y="138518"/>
                </a:cubicBezTo>
                <a:lnTo>
                  <a:pt x="187224" y="138518"/>
                </a:lnTo>
                <a:lnTo>
                  <a:pt x="188138" y="174191"/>
                </a:lnTo>
                <a:cubicBezTo>
                  <a:pt x="193201" y="176206"/>
                  <a:pt x="196734" y="178349"/>
                  <a:pt x="198739" y="180620"/>
                </a:cubicBezTo>
                <a:cubicBezTo>
                  <a:pt x="200744" y="182890"/>
                  <a:pt x="201707" y="185545"/>
                  <a:pt x="201626" y="188586"/>
                </a:cubicBezTo>
                <a:cubicBezTo>
                  <a:pt x="201765" y="193818"/>
                  <a:pt x="199962" y="198048"/>
                  <a:pt x="196215" y="201275"/>
                </a:cubicBezTo>
                <a:cubicBezTo>
                  <a:pt x="192469" y="204502"/>
                  <a:pt x="185941" y="206854"/>
                  <a:pt x="176632" y="208330"/>
                </a:cubicBezTo>
                <a:cubicBezTo>
                  <a:pt x="167323" y="209806"/>
                  <a:pt x="154394" y="210534"/>
                  <a:pt x="137846" y="210512"/>
                </a:cubicBezTo>
                <a:lnTo>
                  <a:pt x="110414" y="210512"/>
                </a:lnTo>
                <a:cubicBezTo>
                  <a:pt x="95222" y="210855"/>
                  <a:pt x="84230" y="208856"/>
                  <a:pt x="77439" y="204517"/>
                </a:cubicBezTo>
                <a:cubicBezTo>
                  <a:pt x="70647" y="200177"/>
                  <a:pt x="67314" y="191441"/>
                  <a:pt x="67437" y="178308"/>
                </a:cubicBezTo>
                <a:lnTo>
                  <a:pt x="67437" y="141704"/>
                </a:lnTo>
                <a:lnTo>
                  <a:pt x="33833" y="141704"/>
                </a:lnTo>
                <a:lnTo>
                  <a:pt x="33833" y="153829"/>
                </a:lnTo>
                <a:cubicBezTo>
                  <a:pt x="33519" y="155798"/>
                  <a:pt x="30490" y="158095"/>
                  <a:pt x="24746" y="160721"/>
                </a:cubicBezTo>
                <a:cubicBezTo>
                  <a:pt x="19003" y="163348"/>
                  <a:pt x="12430" y="164787"/>
                  <a:pt x="5030" y="165040"/>
                </a:cubicBezTo>
                <a:lnTo>
                  <a:pt x="0" y="165040"/>
                </a:lnTo>
                <a:lnTo>
                  <a:pt x="0" y="27890"/>
                </a:lnTo>
                <a:lnTo>
                  <a:pt x="36119" y="41834"/>
                </a:lnTo>
                <a:lnTo>
                  <a:pt x="67437" y="41834"/>
                </a:lnTo>
                <a:close/>
              </a:path>
            </a:pathLst>
          </a:custGeom>
          <a:gradFill flip="none" rotWithShape="1">
            <a:gsLst>
              <a:gs pos="100000">
                <a:srgbClr val="1E2535">
                  <a:alpha val="0"/>
                </a:srgbClr>
              </a:gs>
              <a:gs pos="40000">
                <a:schemeClr val="bg1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ts val="1000"/>
              </a:spcAft>
              <a:defRPr sz="19900">
                <a:gradFill flip="none" rotWithShape="1">
                  <a:gsLst>
                    <a:gs pos="89000">
                      <a:srgbClr val="454B58">
                        <a:alpha val="0"/>
                      </a:srgbClr>
                    </a:gs>
                    <a:gs pos="100000">
                      <a:srgbClr val="1E2535">
                        <a:alpha val="0"/>
                      </a:srgbClr>
                    </a:gs>
                    <a:gs pos="35000">
                      <a:schemeClr val="bg1"/>
                    </a:gs>
                  </a:gsLst>
                  <a:lin ang="54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29FFE3E-1211-41D4-A0DE-A026C168CC92}"/>
              </a:ext>
            </a:extLst>
          </p:cNvPr>
          <p:cNvSpPr txBox="1">
            <a:spLocks/>
          </p:cNvSpPr>
          <p:nvPr userDrawn="1"/>
        </p:nvSpPr>
        <p:spPr>
          <a:xfrm>
            <a:off x="8161446" y="1562100"/>
            <a:ext cx="3090292" cy="3097250"/>
          </a:xfrm>
          <a:custGeom>
            <a:avLst/>
            <a:gdLst/>
            <a:ahLst/>
            <a:cxnLst/>
            <a:rect l="l" t="t" r="r" b="b"/>
            <a:pathLst>
              <a:path w="215770" h="216256">
                <a:moveTo>
                  <a:pt x="119300" y="74981"/>
                </a:moveTo>
                <a:cubicBezTo>
                  <a:pt x="118957" y="75086"/>
                  <a:pt x="118615" y="75162"/>
                  <a:pt x="118272" y="75209"/>
                </a:cubicBezTo>
                <a:cubicBezTo>
                  <a:pt x="117929" y="75257"/>
                  <a:pt x="117586" y="75333"/>
                  <a:pt x="117243" y="75438"/>
                </a:cubicBezTo>
                <a:lnTo>
                  <a:pt x="117243" y="161163"/>
                </a:lnTo>
                <a:cubicBezTo>
                  <a:pt x="121239" y="153919"/>
                  <a:pt x="124849" y="146290"/>
                  <a:pt x="128073" y="138274"/>
                </a:cubicBezTo>
                <a:cubicBezTo>
                  <a:pt x="131297" y="130259"/>
                  <a:pt x="134164" y="122115"/>
                  <a:pt x="136674" y="113843"/>
                </a:cubicBezTo>
                <a:cubicBezTo>
                  <a:pt x="134136" y="107080"/>
                  <a:pt x="131383" y="100432"/>
                  <a:pt x="128416" y="93898"/>
                </a:cubicBezTo>
                <a:cubicBezTo>
                  <a:pt x="125449" y="87363"/>
                  <a:pt x="122410" y="81058"/>
                  <a:pt x="119300" y="74981"/>
                </a:cubicBezTo>
                <a:close/>
                <a:moveTo>
                  <a:pt x="39976" y="73838"/>
                </a:moveTo>
                <a:lnTo>
                  <a:pt x="39976" y="90068"/>
                </a:lnTo>
                <a:cubicBezTo>
                  <a:pt x="39990" y="94993"/>
                  <a:pt x="39962" y="100060"/>
                  <a:pt x="39891" y="105270"/>
                </a:cubicBezTo>
                <a:cubicBezTo>
                  <a:pt x="39819" y="110481"/>
                  <a:pt x="39619" y="115776"/>
                  <a:pt x="39291" y="121158"/>
                </a:cubicBezTo>
                <a:lnTo>
                  <a:pt x="52121" y="121158"/>
                </a:lnTo>
                <a:lnTo>
                  <a:pt x="52121" y="73838"/>
                </a:lnTo>
                <a:close/>
                <a:moveTo>
                  <a:pt x="150176" y="51206"/>
                </a:moveTo>
                <a:lnTo>
                  <a:pt x="184466" y="61493"/>
                </a:lnTo>
                <a:cubicBezTo>
                  <a:pt x="184080" y="62770"/>
                  <a:pt x="183251" y="63818"/>
                  <a:pt x="181980" y="64637"/>
                </a:cubicBezTo>
                <a:cubicBezTo>
                  <a:pt x="180708" y="65456"/>
                  <a:pt x="178565" y="65932"/>
                  <a:pt x="175550" y="66065"/>
                </a:cubicBezTo>
                <a:cubicBezTo>
                  <a:pt x="173626" y="72485"/>
                  <a:pt x="171416" y="79191"/>
                  <a:pt x="168921" y="86182"/>
                </a:cubicBezTo>
                <a:cubicBezTo>
                  <a:pt x="166425" y="93174"/>
                  <a:pt x="163530" y="100336"/>
                  <a:pt x="160234" y="107671"/>
                </a:cubicBezTo>
                <a:cubicBezTo>
                  <a:pt x="168763" y="122190"/>
                  <a:pt x="173244" y="134884"/>
                  <a:pt x="173679" y="145754"/>
                </a:cubicBezTo>
                <a:cubicBezTo>
                  <a:pt x="174114" y="156624"/>
                  <a:pt x="171907" y="164052"/>
                  <a:pt x="167058" y="168038"/>
                </a:cubicBezTo>
                <a:cubicBezTo>
                  <a:pt x="162210" y="172024"/>
                  <a:pt x="156125" y="170952"/>
                  <a:pt x="148804" y="164821"/>
                </a:cubicBezTo>
                <a:cubicBezTo>
                  <a:pt x="148080" y="156172"/>
                  <a:pt x="146556" y="147180"/>
                  <a:pt x="144232" y="137846"/>
                </a:cubicBezTo>
                <a:cubicBezTo>
                  <a:pt x="140465" y="143923"/>
                  <a:pt x="136340" y="149771"/>
                  <a:pt x="131857" y="155391"/>
                </a:cubicBezTo>
                <a:cubicBezTo>
                  <a:pt x="127374" y="161011"/>
                  <a:pt x="122503" y="166288"/>
                  <a:pt x="117243" y="171221"/>
                </a:cubicBezTo>
                <a:lnTo>
                  <a:pt x="117243" y="188366"/>
                </a:lnTo>
                <a:lnTo>
                  <a:pt x="176708" y="188366"/>
                </a:lnTo>
                <a:lnTo>
                  <a:pt x="176708" y="69617"/>
                </a:lnTo>
                <a:lnTo>
                  <a:pt x="212798" y="73064"/>
                </a:lnTo>
                <a:cubicBezTo>
                  <a:pt x="212641" y="74481"/>
                  <a:pt x="212040" y="75709"/>
                  <a:pt x="210998" y="76749"/>
                </a:cubicBezTo>
                <a:cubicBezTo>
                  <a:pt x="209955" y="77789"/>
                  <a:pt x="208040" y="78495"/>
                  <a:pt x="205254" y="78867"/>
                </a:cubicBezTo>
                <a:lnTo>
                  <a:pt x="205254" y="208026"/>
                </a:lnTo>
                <a:cubicBezTo>
                  <a:pt x="204954" y="209469"/>
                  <a:pt x="202414" y="211155"/>
                  <a:pt x="197632" y="213084"/>
                </a:cubicBezTo>
                <a:cubicBezTo>
                  <a:pt x="192850" y="215013"/>
                  <a:pt x="187626" y="216070"/>
                  <a:pt x="181960" y="216256"/>
                </a:cubicBezTo>
                <a:lnTo>
                  <a:pt x="176708" y="216256"/>
                </a:lnTo>
                <a:lnTo>
                  <a:pt x="176708" y="194767"/>
                </a:lnTo>
                <a:lnTo>
                  <a:pt x="118844" y="194767"/>
                </a:lnTo>
                <a:lnTo>
                  <a:pt x="110392" y="209169"/>
                </a:lnTo>
                <a:lnTo>
                  <a:pt x="81381" y="192481"/>
                </a:lnTo>
                <a:cubicBezTo>
                  <a:pt x="82315" y="191324"/>
                  <a:pt x="83420" y="190152"/>
                  <a:pt x="84696" y="188967"/>
                </a:cubicBezTo>
                <a:cubicBezTo>
                  <a:pt x="85972" y="187781"/>
                  <a:pt x="87306" y="186666"/>
                  <a:pt x="88697" y="185623"/>
                </a:cubicBezTo>
                <a:lnTo>
                  <a:pt x="88697" y="66980"/>
                </a:lnTo>
                <a:lnTo>
                  <a:pt x="116329" y="69723"/>
                </a:lnTo>
                <a:cubicBezTo>
                  <a:pt x="114959" y="67170"/>
                  <a:pt x="113589" y="64732"/>
                  <a:pt x="112219" y="62408"/>
                </a:cubicBezTo>
                <a:lnTo>
                  <a:pt x="115416" y="61036"/>
                </a:lnTo>
                <a:cubicBezTo>
                  <a:pt x="121123" y="65156"/>
                  <a:pt x="126344" y="69318"/>
                  <a:pt x="131079" y="73524"/>
                </a:cubicBezTo>
                <a:cubicBezTo>
                  <a:pt x="135815" y="77729"/>
                  <a:pt x="140122" y="81948"/>
                  <a:pt x="144001" y="86182"/>
                </a:cubicBezTo>
                <a:cubicBezTo>
                  <a:pt x="145373" y="79981"/>
                  <a:pt x="146573" y="73924"/>
                  <a:pt x="147603" y="68009"/>
                </a:cubicBezTo>
                <a:cubicBezTo>
                  <a:pt x="148632" y="62094"/>
                  <a:pt x="149489" y="56493"/>
                  <a:pt x="150176" y="51206"/>
                </a:cubicBezTo>
                <a:close/>
                <a:moveTo>
                  <a:pt x="190866" y="22631"/>
                </a:moveTo>
                <a:cubicBezTo>
                  <a:pt x="191005" y="22734"/>
                  <a:pt x="192479" y="23951"/>
                  <a:pt x="195291" y="26281"/>
                </a:cubicBezTo>
                <a:cubicBezTo>
                  <a:pt x="198102" y="28610"/>
                  <a:pt x="201422" y="31435"/>
                  <a:pt x="205249" y="34756"/>
                </a:cubicBezTo>
                <a:cubicBezTo>
                  <a:pt x="209077" y="38076"/>
                  <a:pt x="212583" y="41274"/>
                  <a:pt x="215770" y="44348"/>
                </a:cubicBezTo>
                <a:cubicBezTo>
                  <a:pt x="215512" y="45601"/>
                  <a:pt x="214827" y="46525"/>
                  <a:pt x="213712" y="47120"/>
                </a:cubicBezTo>
                <a:cubicBezTo>
                  <a:pt x="212598" y="47716"/>
                  <a:pt x="211226" y="48011"/>
                  <a:pt x="209597" y="48006"/>
                </a:cubicBezTo>
                <a:lnTo>
                  <a:pt x="84125" y="48006"/>
                </a:lnTo>
                <a:lnTo>
                  <a:pt x="82296" y="41605"/>
                </a:lnTo>
                <a:lnTo>
                  <a:pt x="176936" y="41605"/>
                </a:lnTo>
                <a:close/>
                <a:moveTo>
                  <a:pt x="39976" y="21031"/>
                </a:moveTo>
                <a:lnTo>
                  <a:pt x="39976" y="67437"/>
                </a:lnTo>
                <a:lnTo>
                  <a:pt x="52121" y="67437"/>
                </a:lnTo>
                <a:lnTo>
                  <a:pt x="52121" y="21031"/>
                </a:lnTo>
                <a:close/>
                <a:moveTo>
                  <a:pt x="62397" y="457"/>
                </a:moveTo>
                <a:lnTo>
                  <a:pt x="88238" y="20574"/>
                </a:lnTo>
                <a:cubicBezTo>
                  <a:pt x="87549" y="21388"/>
                  <a:pt x="86574" y="22160"/>
                  <a:pt x="85313" y="22889"/>
                </a:cubicBezTo>
                <a:cubicBezTo>
                  <a:pt x="84051" y="23617"/>
                  <a:pt x="82502" y="24217"/>
                  <a:pt x="80667" y="24689"/>
                </a:cubicBezTo>
                <a:lnTo>
                  <a:pt x="80667" y="183337"/>
                </a:lnTo>
                <a:cubicBezTo>
                  <a:pt x="80795" y="189885"/>
                  <a:pt x="80133" y="195433"/>
                  <a:pt x="78679" y="199983"/>
                </a:cubicBezTo>
                <a:cubicBezTo>
                  <a:pt x="77225" y="204532"/>
                  <a:pt x="74211" y="208116"/>
                  <a:pt x="69635" y="210735"/>
                </a:cubicBezTo>
                <a:cubicBezTo>
                  <a:pt x="65060" y="213354"/>
                  <a:pt x="58154" y="215042"/>
                  <a:pt x="48917" y="215798"/>
                </a:cubicBezTo>
                <a:cubicBezTo>
                  <a:pt x="48807" y="211193"/>
                  <a:pt x="48511" y="207145"/>
                  <a:pt x="48030" y="203654"/>
                </a:cubicBezTo>
                <a:cubicBezTo>
                  <a:pt x="47548" y="200163"/>
                  <a:pt x="46852" y="197430"/>
                  <a:pt x="45942" y="195453"/>
                </a:cubicBezTo>
                <a:cubicBezTo>
                  <a:pt x="44988" y="193391"/>
                  <a:pt x="43577" y="191629"/>
                  <a:pt x="41709" y="190167"/>
                </a:cubicBezTo>
                <a:cubicBezTo>
                  <a:pt x="39840" y="188705"/>
                  <a:pt x="37058" y="187571"/>
                  <a:pt x="33361" y="186766"/>
                </a:cubicBezTo>
                <a:lnTo>
                  <a:pt x="33361" y="183566"/>
                </a:lnTo>
                <a:cubicBezTo>
                  <a:pt x="33488" y="183574"/>
                  <a:pt x="34556" y="183634"/>
                  <a:pt x="36563" y="183744"/>
                </a:cubicBezTo>
                <a:cubicBezTo>
                  <a:pt x="38571" y="183854"/>
                  <a:pt x="40757" y="183964"/>
                  <a:pt x="43121" y="184074"/>
                </a:cubicBezTo>
                <a:cubicBezTo>
                  <a:pt x="45485" y="184184"/>
                  <a:pt x="47264" y="184243"/>
                  <a:pt x="48459" y="184252"/>
                </a:cubicBezTo>
                <a:cubicBezTo>
                  <a:pt x="49913" y="184247"/>
                  <a:pt x="50895" y="183914"/>
                  <a:pt x="51405" y="183252"/>
                </a:cubicBezTo>
                <a:cubicBezTo>
                  <a:pt x="51916" y="182590"/>
                  <a:pt x="52154" y="181628"/>
                  <a:pt x="52121" y="180365"/>
                </a:cubicBezTo>
                <a:lnTo>
                  <a:pt x="52121" y="127559"/>
                </a:lnTo>
                <a:lnTo>
                  <a:pt x="39076" y="127559"/>
                </a:lnTo>
                <a:cubicBezTo>
                  <a:pt x="38195" y="143404"/>
                  <a:pt x="35100" y="158977"/>
                  <a:pt x="29791" y="174279"/>
                </a:cubicBezTo>
                <a:cubicBezTo>
                  <a:pt x="24482" y="189581"/>
                  <a:pt x="15390" y="203497"/>
                  <a:pt x="2514" y="216027"/>
                </a:cubicBezTo>
                <a:lnTo>
                  <a:pt x="0" y="214655"/>
                </a:lnTo>
                <a:cubicBezTo>
                  <a:pt x="6105" y="196291"/>
                  <a:pt x="9724" y="176270"/>
                  <a:pt x="10858" y="154591"/>
                </a:cubicBezTo>
                <a:cubicBezTo>
                  <a:pt x="11992" y="132912"/>
                  <a:pt x="12411" y="111404"/>
                  <a:pt x="12116" y="90068"/>
                </a:cubicBezTo>
                <a:lnTo>
                  <a:pt x="12116" y="3429"/>
                </a:lnTo>
                <a:lnTo>
                  <a:pt x="44330" y="14630"/>
                </a:lnTo>
                <a:lnTo>
                  <a:pt x="50058" y="14630"/>
                </a:lnTo>
                <a:close/>
                <a:moveTo>
                  <a:pt x="122056" y="0"/>
                </a:moveTo>
                <a:cubicBezTo>
                  <a:pt x="138686" y="2019"/>
                  <a:pt x="149790" y="5825"/>
                  <a:pt x="155368" y="11419"/>
                </a:cubicBezTo>
                <a:cubicBezTo>
                  <a:pt x="160947" y="17014"/>
                  <a:pt x="162721" y="22570"/>
                  <a:pt x="160691" y="28089"/>
                </a:cubicBezTo>
                <a:cubicBezTo>
                  <a:pt x="158661" y="33608"/>
                  <a:pt x="154549" y="37265"/>
                  <a:pt x="148354" y="39059"/>
                </a:cubicBezTo>
                <a:cubicBezTo>
                  <a:pt x="142159" y="40852"/>
                  <a:pt x="135604" y="38958"/>
                  <a:pt x="128687" y="33376"/>
                </a:cubicBezTo>
                <a:cubicBezTo>
                  <a:pt x="129073" y="27332"/>
                  <a:pt x="128473" y="21474"/>
                  <a:pt x="126886" y="15802"/>
                </a:cubicBezTo>
                <a:cubicBezTo>
                  <a:pt x="125298" y="10130"/>
                  <a:pt x="123152" y="5244"/>
                  <a:pt x="120447" y="1143"/>
                </a:cubicBezTo>
                <a:close/>
              </a:path>
            </a:pathLst>
          </a:custGeom>
          <a:gradFill flip="none" rotWithShape="1">
            <a:gsLst>
              <a:gs pos="100000">
                <a:srgbClr val="1E2535">
                  <a:alpha val="0"/>
                </a:srgbClr>
              </a:gs>
              <a:gs pos="40000">
                <a:schemeClr val="bg1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ts val="1000"/>
              </a:spcAft>
              <a:defRPr sz="19900">
                <a:gradFill flip="none" rotWithShape="1">
                  <a:gsLst>
                    <a:gs pos="89000">
                      <a:srgbClr val="454B58">
                        <a:alpha val="0"/>
                      </a:srgbClr>
                    </a:gs>
                    <a:gs pos="100000">
                      <a:srgbClr val="1E2535">
                        <a:alpha val="0"/>
                      </a:srgbClr>
                    </a:gs>
                    <a:gs pos="35000">
                      <a:schemeClr val="bg1"/>
                    </a:gs>
                  </a:gsLst>
                  <a:lin ang="54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344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820105-285C-46CC-91B6-11B00E93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41F6-3538-4AE6-AF52-55ED7A3DD535}" type="datetimeFigureOut">
              <a:rPr lang="zh-CN" altLang="en-US" smtClean="0"/>
              <a:t>2019/10/27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C413F1-F946-46D1-8A7A-6758E062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68C00B-0F6F-4525-BF11-F7DE0128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5296-3ABF-435C-8036-E71F96C96A0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B430D91-EDEC-4FE4-B015-2E6112B63BE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2DDDE32-5CE4-4929-919C-DB642D306445}"/>
              </a:ext>
            </a:extLst>
          </p:cNvPr>
          <p:cNvSpPr txBox="1">
            <a:spLocks/>
          </p:cNvSpPr>
          <p:nvPr userDrawn="1"/>
        </p:nvSpPr>
        <p:spPr>
          <a:xfrm>
            <a:off x="1096418" y="1562422"/>
            <a:ext cx="2887820" cy="3015516"/>
          </a:xfrm>
          <a:custGeom>
            <a:avLst/>
            <a:gdLst/>
            <a:ahLst/>
            <a:cxnLst/>
            <a:rect l="l" t="t" r="r" b="b"/>
            <a:pathLst>
              <a:path w="217627" h="218770">
                <a:moveTo>
                  <a:pt x="29489" y="40234"/>
                </a:moveTo>
                <a:cubicBezTo>
                  <a:pt x="47830" y="48036"/>
                  <a:pt x="60297" y="56835"/>
                  <a:pt x="66890" y="66630"/>
                </a:cubicBezTo>
                <a:cubicBezTo>
                  <a:pt x="73483" y="76425"/>
                  <a:pt x="75942" y="85324"/>
                  <a:pt x="74266" y="93326"/>
                </a:cubicBezTo>
                <a:cubicBezTo>
                  <a:pt x="72590" y="101328"/>
                  <a:pt x="68520" y="106541"/>
                  <a:pt x="62054" y="108964"/>
                </a:cubicBezTo>
                <a:cubicBezTo>
                  <a:pt x="55588" y="111387"/>
                  <a:pt x="48467" y="109127"/>
                  <a:pt x="40690" y="102184"/>
                </a:cubicBezTo>
                <a:cubicBezTo>
                  <a:pt x="40481" y="91583"/>
                  <a:pt x="39128" y="81068"/>
                  <a:pt x="36633" y="70638"/>
                </a:cubicBezTo>
                <a:cubicBezTo>
                  <a:pt x="34137" y="60208"/>
                  <a:pt x="31070" y="50378"/>
                  <a:pt x="27432" y="41148"/>
                </a:cubicBezTo>
                <a:close/>
                <a:moveTo>
                  <a:pt x="157276" y="39319"/>
                </a:moveTo>
                <a:lnTo>
                  <a:pt x="199339" y="54407"/>
                </a:lnTo>
                <a:cubicBezTo>
                  <a:pt x="198877" y="55817"/>
                  <a:pt x="197858" y="56941"/>
                  <a:pt x="196281" y="57779"/>
                </a:cubicBezTo>
                <a:cubicBezTo>
                  <a:pt x="194705" y="58617"/>
                  <a:pt x="192600" y="58941"/>
                  <a:pt x="189966" y="58750"/>
                </a:cubicBezTo>
                <a:cubicBezTo>
                  <a:pt x="182370" y="69795"/>
                  <a:pt x="174188" y="79996"/>
                  <a:pt x="165420" y="89354"/>
                </a:cubicBezTo>
                <a:cubicBezTo>
                  <a:pt x="156653" y="98713"/>
                  <a:pt x="147613" y="106799"/>
                  <a:pt x="138303" y="113614"/>
                </a:cubicBezTo>
                <a:lnTo>
                  <a:pt x="135788" y="112014"/>
                </a:lnTo>
                <a:cubicBezTo>
                  <a:pt x="139427" y="102770"/>
                  <a:pt x="143179" y="91597"/>
                  <a:pt x="147047" y="78496"/>
                </a:cubicBezTo>
                <a:cubicBezTo>
                  <a:pt x="150914" y="65394"/>
                  <a:pt x="154324" y="52335"/>
                  <a:pt x="157276" y="39319"/>
                </a:cubicBezTo>
                <a:close/>
                <a:moveTo>
                  <a:pt x="175336" y="0"/>
                </a:moveTo>
                <a:cubicBezTo>
                  <a:pt x="175512" y="119"/>
                  <a:pt x="177445" y="1507"/>
                  <a:pt x="181135" y="4166"/>
                </a:cubicBezTo>
                <a:cubicBezTo>
                  <a:pt x="184826" y="6824"/>
                  <a:pt x="189214" y="10042"/>
                  <a:pt x="194301" y="13818"/>
                </a:cubicBezTo>
                <a:cubicBezTo>
                  <a:pt x="199388" y="17594"/>
                  <a:pt x="204115" y="21218"/>
                  <a:pt x="208483" y="24689"/>
                </a:cubicBezTo>
                <a:cubicBezTo>
                  <a:pt x="208121" y="25942"/>
                  <a:pt x="207359" y="26866"/>
                  <a:pt x="206197" y="27461"/>
                </a:cubicBezTo>
                <a:cubicBezTo>
                  <a:pt x="205035" y="28056"/>
                  <a:pt x="203587" y="28351"/>
                  <a:pt x="201853" y="28347"/>
                </a:cubicBezTo>
                <a:lnTo>
                  <a:pt x="124358" y="28347"/>
                </a:lnTo>
                <a:lnTo>
                  <a:pt x="124358" y="125044"/>
                </a:lnTo>
                <a:lnTo>
                  <a:pt x="166192" y="125044"/>
                </a:lnTo>
                <a:lnTo>
                  <a:pt x="184480" y="102413"/>
                </a:lnTo>
                <a:cubicBezTo>
                  <a:pt x="184656" y="102536"/>
                  <a:pt x="186589" y="103967"/>
                  <a:pt x="190279" y="106706"/>
                </a:cubicBezTo>
                <a:cubicBezTo>
                  <a:pt x="193970" y="109445"/>
                  <a:pt x="198358" y="112755"/>
                  <a:pt x="203445" y="116637"/>
                </a:cubicBezTo>
                <a:cubicBezTo>
                  <a:pt x="208532" y="120519"/>
                  <a:pt x="213259" y="124236"/>
                  <a:pt x="217627" y="127788"/>
                </a:cubicBezTo>
                <a:cubicBezTo>
                  <a:pt x="217255" y="129040"/>
                  <a:pt x="216455" y="129964"/>
                  <a:pt x="215227" y="130559"/>
                </a:cubicBezTo>
                <a:cubicBezTo>
                  <a:pt x="213998" y="131155"/>
                  <a:pt x="212512" y="131450"/>
                  <a:pt x="210769" y="131445"/>
                </a:cubicBezTo>
                <a:lnTo>
                  <a:pt x="124358" y="131445"/>
                </a:lnTo>
                <a:lnTo>
                  <a:pt x="124358" y="209626"/>
                </a:lnTo>
                <a:cubicBezTo>
                  <a:pt x="124296" y="210908"/>
                  <a:pt x="121848" y="212689"/>
                  <a:pt x="117014" y="214970"/>
                </a:cubicBezTo>
                <a:cubicBezTo>
                  <a:pt x="112180" y="217251"/>
                  <a:pt x="105332" y="218518"/>
                  <a:pt x="96469" y="218770"/>
                </a:cubicBezTo>
                <a:lnTo>
                  <a:pt x="90068" y="218770"/>
                </a:lnTo>
                <a:lnTo>
                  <a:pt x="90068" y="131445"/>
                </a:lnTo>
                <a:lnTo>
                  <a:pt x="1828" y="131445"/>
                </a:lnTo>
                <a:lnTo>
                  <a:pt x="0" y="125044"/>
                </a:lnTo>
                <a:lnTo>
                  <a:pt x="90068" y="125044"/>
                </a:lnTo>
                <a:lnTo>
                  <a:pt x="90068" y="28347"/>
                </a:lnTo>
                <a:lnTo>
                  <a:pt x="10972" y="28347"/>
                </a:lnTo>
                <a:lnTo>
                  <a:pt x="9144" y="21946"/>
                </a:lnTo>
                <a:lnTo>
                  <a:pt x="157048" y="21946"/>
                </a:lnTo>
                <a:close/>
              </a:path>
            </a:pathLst>
          </a:custGeom>
          <a:gradFill flip="none" rotWithShape="1">
            <a:gsLst>
              <a:gs pos="100000">
                <a:srgbClr val="1E2535">
                  <a:alpha val="0"/>
                </a:srgbClr>
              </a:gs>
              <a:gs pos="40000">
                <a:schemeClr val="bg1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ts val="1000"/>
              </a:spcAft>
              <a:defRPr sz="19900">
                <a:gradFill flip="none" rotWithShape="1">
                  <a:gsLst>
                    <a:gs pos="89000">
                      <a:srgbClr val="454B58">
                        <a:alpha val="0"/>
                      </a:srgbClr>
                    </a:gs>
                    <a:gs pos="100000">
                      <a:srgbClr val="1E2535">
                        <a:alpha val="0"/>
                      </a:srgbClr>
                    </a:gs>
                    <a:gs pos="35000">
                      <a:schemeClr val="bg1"/>
                    </a:gs>
                  </a:gsLst>
                  <a:lin ang="54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B046EDB-890B-4D16-80A1-1ECEF252BA28}"/>
              </a:ext>
            </a:extLst>
          </p:cNvPr>
          <p:cNvSpPr txBox="1">
            <a:spLocks/>
          </p:cNvSpPr>
          <p:nvPr userDrawn="1"/>
        </p:nvSpPr>
        <p:spPr>
          <a:xfrm>
            <a:off x="8161446" y="1562100"/>
            <a:ext cx="3090292" cy="3097250"/>
          </a:xfrm>
          <a:custGeom>
            <a:avLst/>
            <a:gdLst/>
            <a:ahLst/>
            <a:cxnLst/>
            <a:rect l="l" t="t" r="r" b="b"/>
            <a:pathLst>
              <a:path w="220599" h="218085">
                <a:moveTo>
                  <a:pt x="138303" y="84582"/>
                </a:moveTo>
                <a:cubicBezTo>
                  <a:pt x="140484" y="94626"/>
                  <a:pt x="143208" y="103742"/>
                  <a:pt x="146475" y="111929"/>
                </a:cubicBezTo>
                <a:cubicBezTo>
                  <a:pt x="149742" y="120115"/>
                  <a:pt x="153495" y="127459"/>
                  <a:pt x="157734" y="133960"/>
                </a:cubicBezTo>
                <a:cubicBezTo>
                  <a:pt x="160701" y="126173"/>
                  <a:pt x="163225" y="118144"/>
                  <a:pt x="165306" y="109871"/>
                </a:cubicBezTo>
                <a:cubicBezTo>
                  <a:pt x="167387" y="101599"/>
                  <a:pt x="169054" y="93169"/>
                  <a:pt x="170307" y="84582"/>
                </a:cubicBezTo>
                <a:close/>
                <a:moveTo>
                  <a:pt x="97383" y="62408"/>
                </a:moveTo>
                <a:cubicBezTo>
                  <a:pt x="96807" y="63084"/>
                  <a:pt x="96074" y="63561"/>
                  <a:pt x="95183" y="63837"/>
                </a:cubicBezTo>
                <a:cubicBezTo>
                  <a:pt x="94292" y="64113"/>
                  <a:pt x="93273" y="64246"/>
                  <a:pt x="92125" y="64237"/>
                </a:cubicBezTo>
                <a:lnTo>
                  <a:pt x="66065" y="64237"/>
                </a:lnTo>
                <a:lnTo>
                  <a:pt x="66065" y="79782"/>
                </a:lnTo>
                <a:cubicBezTo>
                  <a:pt x="75690" y="83063"/>
                  <a:pt x="82958" y="86844"/>
                  <a:pt x="87868" y="91126"/>
                </a:cubicBezTo>
                <a:cubicBezTo>
                  <a:pt x="92778" y="95407"/>
                  <a:pt x="95874" y="99703"/>
                  <a:pt x="97155" y="104013"/>
                </a:cubicBezTo>
                <a:cubicBezTo>
                  <a:pt x="97345" y="96698"/>
                  <a:pt x="97421" y="89611"/>
                  <a:pt x="97383" y="82753"/>
                </a:cubicBezTo>
                <a:close/>
                <a:moveTo>
                  <a:pt x="188366" y="0"/>
                </a:moveTo>
                <a:lnTo>
                  <a:pt x="214884" y="30633"/>
                </a:lnTo>
                <a:cubicBezTo>
                  <a:pt x="213760" y="31771"/>
                  <a:pt x="212350" y="32409"/>
                  <a:pt x="210655" y="32547"/>
                </a:cubicBezTo>
                <a:cubicBezTo>
                  <a:pt x="208959" y="32685"/>
                  <a:pt x="206864" y="32352"/>
                  <a:pt x="204368" y="31547"/>
                </a:cubicBezTo>
                <a:cubicBezTo>
                  <a:pt x="192676" y="33700"/>
                  <a:pt x="179941" y="35224"/>
                  <a:pt x="166163" y="36119"/>
                </a:cubicBezTo>
                <a:cubicBezTo>
                  <a:pt x="152385" y="37014"/>
                  <a:pt x="139822" y="37395"/>
                  <a:pt x="128473" y="37262"/>
                </a:cubicBezTo>
                <a:lnTo>
                  <a:pt x="128473" y="78181"/>
                </a:lnTo>
                <a:lnTo>
                  <a:pt x="168249" y="78181"/>
                </a:lnTo>
                <a:lnTo>
                  <a:pt x="184708" y="61265"/>
                </a:lnTo>
                <a:lnTo>
                  <a:pt x="213055" y="85954"/>
                </a:lnTo>
                <a:cubicBezTo>
                  <a:pt x="212417" y="87292"/>
                  <a:pt x="211407" y="88273"/>
                  <a:pt x="210026" y="88897"/>
                </a:cubicBezTo>
                <a:cubicBezTo>
                  <a:pt x="208645" y="89521"/>
                  <a:pt x="206606" y="89988"/>
                  <a:pt x="203911" y="90297"/>
                </a:cubicBezTo>
                <a:cubicBezTo>
                  <a:pt x="201330" y="102218"/>
                  <a:pt x="197920" y="113753"/>
                  <a:pt x="193681" y="124902"/>
                </a:cubicBezTo>
                <a:cubicBezTo>
                  <a:pt x="189442" y="136051"/>
                  <a:pt x="184089" y="146614"/>
                  <a:pt x="177622" y="156591"/>
                </a:cubicBezTo>
                <a:cubicBezTo>
                  <a:pt x="183799" y="161925"/>
                  <a:pt x="190476" y="166516"/>
                  <a:pt x="197653" y="170364"/>
                </a:cubicBezTo>
                <a:cubicBezTo>
                  <a:pt x="204830" y="174212"/>
                  <a:pt x="212479" y="177546"/>
                  <a:pt x="220599" y="180366"/>
                </a:cubicBezTo>
                <a:lnTo>
                  <a:pt x="220370" y="183566"/>
                </a:lnTo>
                <a:cubicBezTo>
                  <a:pt x="212541" y="187033"/>
                  <a:pt x="206254" y="191643"/>
                  <a:pt x="201511" y="197396"/>
                </a:cubicBezTo>
                <a:cubicBezTo>
                  <a:pt x="196767" y="203149"/>
                  <a:pt x="193910" y="209817"/>
                  <a:pt x="192938" y="217399"/>
                </a:cubicBezTo>
                <a:cubicBezTo>
                  <a:pt x="185871" y="212265"/>
                  <a:pt x="179546" y="206531"/>
                  <a:pt x="173964" y="200197"/>
                </a:cubicBezTo>
                <a:cubicBezTo>
                  <a:pt x="168383" y="193863"/>
                  <a:pt x="163430" y="186871"/>
                  <a:pt x="159105" y="179223"/>
                </a:cubicBezTo>
                <a:cubicBezTo>
                  <a:pt x="151028" y="187357"/>
                  <a:pt x="141522" y="194691"/>
                  <a:pt x="130587" y="201225"/>
                </a:cubicBezTo>
                <a:cubicBezTo>
                  <a:pt x="119653" y="207760"/>
                  <a:pt x="107061" y="213379"/>
                  <a:pt x="92811" y="218085"/>
                </a:cubicBezTo>
                <a:lnTo>
                  <a:pt x="91211" y="215570"/>
                </a:lnTo>
                <a:cubicBezTo>
                  <a:pt x="104094" y="207860"/>
                  <a:pt x="115247" y="198877"/>
                  <a:pt x="124672" y="188624"/>
                </a:cubicBezTo>
                <a:cubicBezTo>
                  <a:pt x="134097" y="178370"/>
                  <a:pt x="141994" y="167159"/>
                  <a:pt x="148361" y="154991"/>
                </a:cubicBezTo>
                <a:cubicBezTo>
                  <a:pt x="144832" y="145171"/>
                  <a:pt x="141889" y="134408"/>
                  <a:pt x="139531" y="122701"/>
                </a:cubicBezTo>
                <a:cubicBezTo>
                  <a:pt x="137174" y="110995"/>
                  <a:pt x="135317" y="98289"/>
                  <a:pt x="133959" y="84582"/>
                </a:cubicBezTo>
                <a:lnTo>
                  <a:pt x="128473" y="84582"/>
                </a:lnTo>
                <a:cubicBezTo>
                  <a:pt x="128738" y="98527"/>
                  <a:pt x="127750" y="113513"/>
                  <a:pt x="125510" y="129540"/>
                </a:cubicBezTo>
                <a:cubicBezTo>
                  <a:pt x="123269" y="145568"/>
                  <a:pt x="118183" y="161265"/>
                  <a:pt x="110253" y="176632"/>
                </a:cubicBezTo>
                <a:cubicBezTo>
                  <a:pt x="102322" y="191999"/>
                  <a:pt x="89955" y="205664"/>
                  <a:pt x="73152" y="217627"/>
                </a:cubicBezTo>
                <a:lnTo>
                  <a:pt x="71094" y="216027"/>
                </a:lnTo>
                <a:cubicBezTo>
                  <a:pt x="80048" y="200906"/>
                  <a:pt x="86372" y="184800"/>
                  <a:pt x="90068" y="167707"/>
                </a:cubicBezTo>
                <a:cubicBezTo>
                  <a:pt x="93764" y="150614"/>
                  <a:pt x="95974" y="133422"/>
                  <a:pt x="96697" y="116129"/>
                </a:cubicBezTo>
                <a:cubicBezTo>
                  <a:pt x="94583" y="120525"/>
                  <a:pt x="91268" y="123220"/>
                  <a:pt x="86753" y="124216"/>
                </a:cubicBezTo>
                <a:cubicBezTo>
                  <a:pt x="82239" y="125211"/>
                  <a:pt x="77552" y="123506"/>
                  <a:pt x="72694" y="119101"/>
                </a:cubicBezTo>
                <a:cubicBezTo>
                  <a:pt x="72975" y="113529"/>
                  <a:pt x="72471" y="107871"/>
                  <a:pt x="71180" y="102127"/>
                </a:cubicBezTo>
                <a:cubicBezTo>
                  <a:pt x="69889" y="96384"/>
                  <a:pt x="68184" y="91069"/>
                  <a:pt x="66065" y="86182"/>
                </a:cubicBezTo>
                <a:lnTo>
                  <a:pt x="66065" y="208255"/>
                </a:lnTo>
                <a:cubicBezTo>
                  <a:pt x="65770" y="209955"/>
                  <a:pt x="63160" y="211927"/>
                  <a:pt x="58236" y="214170"/>
                </a:cubicBezTo>
                <a:cubicBezTo>
                  <a:pt x="53311" y="216413"/>
                  <a:pt x="47844" y="217642"/>
                  <a:pt x="41833" y="217856"/>
                </a:cubicBezTo>
                <a:lnTo>
                  <a:pt x="35890" y="217856"/>
                </a:lnTo>
                <a:lnTo>
                  <a:pt x="35890" y="128473"/>
                </a:lnTo>
                <a:cubicBezTo>
                  <a:pt x="31308" y="134993"/>
                  <a:pt x="26241" y="141213"/>
                  <a:pt x="20688" y="147133"/>
                </a:cubicBezTo>
                <a:cubicBezTo>
                  <a:pt x="15135" y="153053"/>
                  <a:pt x="9153" y="158644"/>
                  <a:pt x="2743" y="163906"/>
                </a:cubicBezTo>
                <a:lnTo>
                  <a:pt x="0" y="161392"/>
                </a:lnTo>
                <a:cubicBezTo>
                  <a:pt x="8544" y="148214"/>
                  <a:pt x="15516" y="133136"/>
                  <a:pt x="20917" y="116158"/>
                </a:cubicBezTo>
                <a:cubicBezTo>
                  <a:pt x="26317" y="99179"/>
                  <a:pt x="30318" y="81872"/>
                  <a:pt x="32918" y="64237"/>
                </a:cubicBezTo>
                <a:lnTo>
                  <a:pt x="4800" y="64237"/>
                </a:lnTo>
                <a:lnTo>
                  <a:pt x="2971" y="57836"/>
                </a:lnTo>
                <a:lnTo>
                  <a:pt x="35890" y="57836"/>
                </a:lnTo>
                <a:lnTo>
                  <a:pt x="35890" y="229"/>
                </a:lnTo>
                <a:lnTo>
                  <a:pt x="74523" y="3886"/>
                </a:lnTo>
                <a:cubicBezTo>
                  <a:pt x="74371" y="5606"/>
                  <a:pt x="73704" y="7025"/>
                  <a:pt x="72523" y="8144"/>
                </a:cubicBezTo>
                <a:cubicBezTo>
                  <a:pt x="71342" y="9263"/>
                  <a:pt x="69189" y="10054"/>
                  <a:pt x="66065" y="10516"/>
                </a:cubicBezTo>
                <a:lnTo>
                  <a:pt x="66065" y="53493"/>
                </a:lnTo>
                <a:lnTo>
                  <a:pt x="75895" y="38405"/>
                </a:lnTo>
                <a:cubicBezTo>
                  <a:pt x="76012" y="38507"/>
                  <a:pt x="77276" y="39700"/>
                  <a:pt x="79688" y="41986"/>
                </a:cubicBezTo>
                <a:cubicBezTo>
                  <a:pt x="82100" y="44272"/>
                  <a:pt x="84956" y="47041"/>
                  <a:pt x="88256" y="50292"/>
                </a:cubicBezTo>
                <a:cubicBezTo>
                  <a:pt x="91557" y="53543"/>
                  <a:pt x="94599" y="56668"/>
                  <a:pt x="97383" y="59665"/>
                </a:cubicBezTo>
                <a:lnTo>
                  <a:pt x="97383" y="18288"/>
                </a:lnTo>
                <a:lnTo>
                  <a:pt x="128016" y="28804"/>
                </a:lnTo>
                <a:cubicBezTo>
                  <a:pt x="137288" y="24832"/>
                  <a:pt x="147147" y="20317"/>
                  <a:pt x="157591" y="15259"/>
                </a:cubicBezTo>
                <a:cubicBezTo>
                  <a:pt x="168035" y="10202"/>
                  <a:pt x="178293" y="5115"/>
                  <a:pt x="188366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1E2535">
                  <a:alpha val="0"/>
                </a:srgbClr>
              </a:gs>
              <a:gs pos="40000">
                <a:schemeClr val="bg1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ts val="1000"/>
              </a:spcAft>
              <a:defRPr sz="19900">
                <a:gradFill flip="none" rotWithShape="1">
                  <a:gsLst>
                    <a:gs pos="89000">
                      <a:srgbClr val="454B58">
                        <a:alpha val="0"/>
                      </a:srgbClr>
                    </a:gs>
                    <a:gs pos="100000">
                      <a:srgbClr val="1E2535">
                        <a:alpha val="0"/>
                      </a:srgbClr>
                    </a:gs>
                    <a:gs pos="35000">
                      <a:schemeClr val="bg1"/>
                    </a:gs>
                  </a:gsLst>
                  <a:lin ang="54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008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820105-285C-46CC-91B6-11B00E93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41F6-3538-4AE6-AF52-55ED7A3DD535}" type="datetimeFigureOut">
              <a:rPr lang="zh-CN" altLang="en-US" smtClean="0"/>
              <a:t>2019/10/27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C413F1-F946-46D1-8A7A-6758E062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68C00B-0F6F-4525-BF11-F7DE0128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5296-3ABF-435C-8036-E71F96C96A0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B430D91-EDEC-4FE4-B015-2E6112B63BE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7A63CE2-C73B-485B-AD10-7A8910A8C297}"/>
              </a:ext>
            </a:extLst>
          </p:cNvPr>
          <p:cNvSpPr txBox="1">
            <a:spLocks/>
          </p:cNvSpPr>
          <p:nvPr userDrawn="1"/>
        </p:nvSpPr>
        <p:spPr>
          <a:xfrm>
            <a:off x="1508592" y="1388473"/>
            <a:ext cx="3220986" cy="3363414"/>
          </a:xfrm>
          <a:custGeom>
            <a:avLst/>
            <a:gdLst/>
            <a:ahLst/>
            <a:cxnLst/>
            <a:rect l="l" t="t" r="r" b="b"/>
            <a:pathLst>
              <a:path w="219227" h="216941">
                <a:moveTo>
                  <a:pt x="161620" y="0"/>
                </a:moveTo>
                <a:lnTo>
                  <a:pt x="194996" y="32461"/>
                </a:lnTo>
                <a:cubicBezTo>
                  <a:pt x="193619" y="33656"/>
                  <a:pt x="191457" y="34294"/>
                  <a:pt x="188509" y="34375"/>
                </a:cubicBezTo>
                <a:cubicBezTo>
                  <a:pt x="185561" y="34456"/>
                  <a:pt x="181856" y="33666"/>
                  <a:pt x="177394" y="32004"/>
                </a:cubicBezTo>
                <a:cubicBezTo>
                  <a:pt x="170288" y="33385"/>
                  <a:pt x="162611" y="34680"/>
                  <a:pt x="154362" y="35890"/>
                </a:cubicBezTo>
                <a:cubicBezTo>
                  <a:pt x="146114" y="37100"/>
                  <a:pt x="137408" y="38166"/>
                  <a:pt x="128245" y="39090"/>
                </a:cubicBezTo>
                <a:lnTo>
                  <a:pt x="128245" y="78181"/>
                </a:lnTo>
                <a:lnTo>
                  <a:pt x="161392" y="78181"/>
                </a:lnTo>
                <a:lnTo>
                  <a:pt x="178994" y="56235"/>
                </a:lnTo>
                <a:cubicBezTo>
                  <a:pt x="179167" y="56354"/>
                  <a:pt x="181055" y="57742"/>
                  <a:pt x="184658" y="60401"/>
                </a:cubicBezTo>
                <a:cubicBezTo>
                  <a:pt x="188261" y="63059"/>
                  <a:pt x="192536" y="66277"/>
                  <a:pt x="197485" y="70053"/>
                </a:cubicBezTo>
                <a:cubicBezTo>
                  <a:pt x="202434" y="73829"/>
                  <a:pt x="207014" y="77453"/>
                  <a:pt x="211226" y="80924"/>
                </a:cubicBezTo>
                <a:cubicBezTo>
                  <a:pt x="210855" y="82177"/>
                  <a:pt x="210055" y="83101"/>
                  <a:pt x="208826" y="83696"/>
                </a:cubicBezTo>
                <a:cubicBezTo>
                  <a:pt x="207597" y="84291"/>
                  <a:pt x="206112" y="84586"/>
                  <a:pt x="204368" y="84582"/>
                </a:cubicBezTo>
                <a:lnTo>
                  <a:pt x="128245" y="84582"/>
                </a:lnTo>
                <a:lnTo>
                  <a:pt x="128245" y="126644"/>
                </a:lnTo>
                <a:lnTo>
                  <a:pt x="168250" y="126644"/>
                </a:lnTo>
                <a:lnTo>
                  <a:pt x="186309" y="104241"/>
                </a:lnTo>
                <a:cubicBezTo>
                  <a:pt x="186483" y="104361"/>
                  <a:pt x="188396" y="105772"/>
                  <a:pt x="192049" y="108475"/>
                </a:cubicBezTo>
                <a:cubicBezTo>
                  <a:pt x="195703" y="111177"/>
                  <a:pt x="200055" y="114451"/>
                  <a:pt x="205105" y="118296"/>
                </a:cubicBezTo>
                <a:cubicBezTo>
                  <a:pt x="210155" y="122141"/>
                  <a:pt x="214863" y="125838"/>
                  <a:pt x="219227" y="129387"/>
                </a:cubicBezTo>
                <a:cubicBezTo>
                  <a:pt x="218856" y="130640"/>
                  <a:pt x="218056" y="131564"/>
                  <a:pt x="216827" y="132159"/>
                </a:cubicBezTo>
                <a:cubicBezTo>
                  <a:pt x="215598" y="132754"/>
                  <a:pt x="214113" y="133050"/>
                  <a:pt x="212369" y="133045"/>
                </a:cubicBezTo>
                <a:lnTo>
                  <a:pt x="128245" y="133045"/>
                </a:lnTo>
                <a:lnTo>
                  <a:pt x="128245" y="175793"/>
                </a:lnTo>
                <a:cubicBezTo>
                  <a:pt x="128417" y="183451"/>
                  <a:pt x="127310" y="190208"/>
                  <a:pt x="124926" y="196062"/>
                </a:cubicBezTo>
                <a:cubicBezTo>
                  <a:pt x="122541" y="201917"/>
                  <a:pt x="117845" y="206641"/>
                  <a:pt x="110837" y="210235"/>
                </a:cubicBezTo>
                <a:cubicBezTo>
                  <a:pt x="103830" y="213830"/>
                  <a:pt x="93478" y="216065"/>
                  <a:pt x="79781" y="216941"/>
                </a:cubicBezTo>
                <a:cubicBezTo>
                  <a:pt x="79381" y="211112"/>
                  <a:pt x="78524" y="206083"/>
                  <a:pt x="77210" y="201853"/>
                </a:cubicBezTo>
                <a:cubicBezTo>
                  <a:pt x="75895" y="197624"/>
                  <a:pt x="73781" y="194195"/>
                  <a:pt x="70866" y="191566"/>
                </a:cubicBezTo>
                <a:cubicBezTo>
                  <a:pt x="68228" y="189052"/>
                  <a:pt x="64761" y="186823"/>
                  <a:pt x="60465" y="184880"/>
                </a:cubicBezTo>
                <a:cubicBezTo>
                  <a:pt x="56169" y="182937"/>
                  <a:pt x="49730" y="181279"/>
                  <a:pt x="41148" y="179908"/>
                </a:cubicBezTo>
                <a:lnTo>
                  <a:pt x="41148" y="177165"/>
                </a:lnTo>
                <a:cubicBezTo>
                  <a:pt x="41324" y="177175"/>
                  <a:pt x="43329" y="177283"/>
                  <a:pt x="47163" y="177486"/>
                </a:cubicBezTo>
                <a:cubicBezTo>
                  <a:pt x="50997" y="177690"/>
                  <a:pt x="55602" y="177925"/>
                  <a:pt x="60979" y="178193"/>
                </a:cubicBezTo>
                <a:cubicBezTo>
                  <a:pt x="66356" y="178461"/>
                  <a:pt x="71447" y="178697"/>
                  <a:pt x="76252" y="178901"/>
                </a:cubicBezTo>
                <a:cubicBezTo>
                  <a:pt x="81058" y="179104"/>
                  <a:pt x="84520" y="179211"/>
                  <a:pt x="86639" y="179222"/>
                </a:cubicBezTo>
                <a:cubicBezTo>
                  <a:pt x="88459" y="179203"/>
                  <a:pt x="89792" y="178784"/>
                  <a:pt x="90640" y="177965"/>
                </a:cubicBezTo>
                <a:cubicBezTo>
                  <a:pt x="91488" y="177146"/>
                  <a:pt x="91907" y="176041"/>
                  <a:pt x="91897" y="174650"/>
                </a:cubicBezTo>
                <a:lnTo>
                  <a:pt x="91897" y="133045"/>
                </a:lnTo>
                <a:lnTo>
                  <a:pt x="1829" y="133045"/>
                </a:lnTo>
                <a:lnTo>
                  <a:pt x="0" y="126644"/>
                </a:lnTo>
                <a:lnTo>
                  <a:pt x="91897" y="126644"/>
                </a:lnTo>
                <a:lnTo>
                  <a:pt x="91897" y="84582"/>
                </a:lnTo>
                <a:lnTo>
                  <a:pt x="13030" y="84582"/>
                </a:lnTo>
                <a:lnTo>
                  <a:pt x="11201" y="78181"/>
                </a:lnTo>
                <a:lnTo>
                  <a:pt x="91897" y="78181"/>
                </a:lnTo>
                <a:lnTo>
                  <a:pt x="91897" y="42062"/>
                </a:lnTo>
                <a:cubicBezTo>
                  <a:pt x="78691" y="42872"/>
                  <a:pt x="65442" y="43424"/>
                  <a:pt x="52149" y="43719"/>
                </a:cubicBezTo>
                <a:cubicBezTo>
                  <a:pt x="38857" y="44015"/>
                  <a:pt x="25894" y="43996"/>
                  <a:pt x="13259" y="43662"/>
                </a:cubicBezTo>
                <a:lnTo>
                  <a:pt x="12802" y="40690"/>
                </a:lnTo>
                <a:cubicBezTo>
                  <a:pt x="30446" y="37953"/>
                  <a:pt x="48624" y="34386"/>
                  <a:pt x="67335" y="29989"/>
                </a:cubicBezTo>
                <a:cubicBezTo>
                  <a:pt x="86047" y="25592"/>
                  <a:pt x="103666" y="20788"/>
                  <a:pt x="120193" y="15578"/>
                </a:cubicBezTo>
                <a:cubicBezTo>
                  <a:pt x="136720" y="10369"/>
                  <a:pt x="150529" y="5176"/>
                  <a:pt x="161620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1E2535">
                  <a:alpha val="0"/>
                </a:srgbClr>
              </a:gs>
              <a:gs pos="40000">
                <a:schemeClr val="bg1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ts val="1000"/>
              </a:spcAft>
              <a:defRPr sz="19900">
                <a:gradFill flip="none" rotWithShape="1">
                  <a:gsLst>
                    <a:gs pos="89000">
                      <a:srgbClr val="454B58">
                        <a:alpha val="0"/>
                      </a:srgbClr>
                    </a:gs>
                    <a:gs pos="100000">
                      <a:srgbClr val="1E2535">
                        <a:alpha val="0"/>
                      </a:srgbClr>
                    </a:gs>
                    <a:gs pos="35000">
                      <a:schemeClr val="bg1"/>
                    </a:gs>
                  </a:gsLst>
                  <a:lin ang="54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DC36899-D562-40FF-A857-758EDE268BD0}"/>
              </a:ext>
            </a:extLst>
          </p:cNvPr>
          <p:cNvSpPr txBox="1">
            <a:spLocks/>
          </p:cNvSpPr>
          <p:nvPr userDrawn="1"/>
        </p:nvSpPr>
        <p:spPr>
          <a:xfrm>
            <a:off x="7292848" y="1383437"/>
            <a:ext cx="3446816" cy="3454576"/>
          </a:xfrm>
          <a:custGeom>
            <a:avLst/>
            <a:gdLst/>
            <a:ahLst/>
            <a:cxnLst/>
            <a:rect l="l" t="t" r="r" b="b"/>
            <a:pathLst>
              <a:path w="221174" h="218313">
                <a:moveTo>
                  <a:pt x="169393" y="4344"/>
                </a:moveTo>
                <a:lnTo>
                  <a:pt x="198196" y="27890"/>
                </a:lnTo>
                <a:cubicBezTo>
                  <a:pt x="197444" y="28814"/>
                  <a:pt x="196377" y="29652"/>
                  <a:pt x="194996" y="30404"/>
                </a:cubicBezTo>
                <a:cubicBezTo>
                  <a:pt x="193615" y="31157"/>
                  <a:pt x="191634" y="31766"/>
                  <a:pt x="189052" y="32233"/>
                </a:cubicBezTo>
                <a:lnTo>
                  <a:pt x="189052" y="176480"/>
                </a:lnTo>
                <a:cubicBezTo>
                  <a:pt x="189033" y="177961"/>
                  <a:pt x="189186" y="179056"/>
                  <a:pt x="189509" y="179766"/>
                </a:cubicBezTo>
                <a:cubicBezTo>
                  <a:pt x="189833" y="180475"/>
                  <a:pt x="190443" y="180828"/>
                  <a:pt x="191338" y="180823"/>
                </a:cubicBezTo>
                <a:lnTo>
                  <a:pt x="193167" y="180823"/>
                </a:lnTo>
                <a:lnTo>
                  <a:pt x="195682" y="180823"/>
                </a:lnTo>
                <a:cubicBezTo>
                  <a:pt x="196272" y="180842"/>
                  <a:pt x="196977" y="180690"/>
                  <a:pt x="197796" y="180366"/>
                </a:cubicBezTo>
                <a:cubicBezTo>
                  <a:pt x="198615" y="180042"/>
                  <a:pt x="199434" y="179432"/>
                  <a:pt x="200254" y="178537"/>
                </a:cubicBezTo>
                <a:cubicBezTo>
                  <a:pt x="201454" y="176370"/>
                  <a:pt x="202883" y="172760"/>
                  <a:pt x="204540" y="167707"/>
                </a:cubicBezTo>
                <a:cubicBezTo>
                  <a:pt x="206197" y="162654"/>
                  <a:pt x="207740" y="157501"/>
                  <a:pt x="209169" y="152248"/>
                </a:cubicBezTo>
                <a:lnTo>
                  <a:pt x="211316" y="152248"/>
                </a:lnTo>
                <a:lnTo>
                  <a:pt x="212484" y="180137"/>
                </a:lnTo>
                <a:cubicBezTo>
                  <a:pt x="215746" y="182023"/>
                  <a:pt x="218023" y="183966"/>
                  <a:pt x="219313" y="185967"/>
                </a:cubicBezTo>
                <a:cubicBezTo>
                  <a:pt x="220604" y="187967"/>
                  <a:pt x="221223" y="190367"/>
                  <a:pt x="221171" y="193167"/>
                </a:cubicBezTo>
                <a:cubicBezTo>
                  <a:pt x="221204" y="199111"/>
                  <a:pt x="218614" y="203569"/>
                  <a:pt x="213399" y="206541"/>
                </a:cubicBezTo>
                <a:cubicBezTo>
                  <a:pt x="208185" y="209512"/>
                  <a:pt x="200146" y="210998"/>
                  <a:pt x="189281" y="210998"/>
                </a:cubicBezTo>
                <a:lnTo>
                  <a:pt x="179451" y="210998"/>
                </a:lnTo>
                <a:cubicBezTo>
                  <a:pt x="170117" y="211113"/>
                  <a:pt x="163982" y="209227"/>
                  <a:pt x="161049" y="205340"/>
                </a:cubicBezTo>
                <a:cubicBezTo>
                  <a:pt x="158115" y="201454"/>
                  <a:pt x="156782" y="194882"/>
                  <a:pt x="157048" y="185624"/>
                </a:cubicBezTo>
                <a:lnTo>
                  <a:pt x="157048" y="29033"/>
                </a:lnTo>
                <a:lnTo>
                  <a:pt x="136017" y="29033"/>
                </a:lnTo>
                <a:lnTo>
                  <a:pt x="136017" y="102185"/>
                </a:lnTo>
                <a:cubicBezTo>
                  <a:pt x="136346" y="116924"/>
                  <a:pt x="135206" y="131413"/>
                  <a:pt x="132597" y="145653"/>
                </a:cubicBezTo>
                <a:cubicBezTo>
                  <a:pt x="129987" y="159892"/>
                  <a:pt x="123937" y="173230"/>
                  <a:pt x="114444" y="185666"/>
                </a:cubicBezTo>
                <a:cubicBezTo>
                  <a:pt x="104951" y="198102"/>
                  <a:pt x="90044" y="208985"/>
                  <a:pt x="69723" y="218313"/>
                </a:cubicBezTo>
                <a:lnTo>
                  <a:pt x="67894" y="216713"/>
                </a:lnTo>
                <a:cubicBezTo>
                  <a:pt x="78784" y="206327"/>
                  <a:pt x="86875" y="195095"/>
                  <a:pt x="92168" y="183016"/>
                </a:cubicBezTo>
                <a:cubicBezTo>
                  <a:pt x="97461" y="170937"/>
                  <a:pt x="100913" y="158146"/>
                  <a:pt x="102523" y="144645"/>
                </a:cubicBezTo>
                <a:cubicBezTo>
                  <a:pt x="104133" y="131143"/>
                  <a:pt x="104858" y="117066"/>
                  <a:pt x="104699" y="102413"/>
                </a:cubicBezTo>
                <a:lnTo>
                  <a:pt x="104699" y="10287"/>
                </a:lnTo>
                <a:lnTo>
                  <a:pt x="140818" y="22632"/>
                </a:lnTo>
                <a:lnTo>
                  <a:pt x="154076" y="22632"/>
                </a:lnTo>
                <a:close/>
                <a:moveTo>
                  <a:pt x="33833" y="0"/>
                </a:moveTo>
                <a:lnTo>
                  <a:pt x="73609" y="3658"/>
                </a:lnTo>
                <a:cubicBezTo>
                  <a:pt x="73457" y="5377"/>
                  <a:pt x="72790" y="6797"/>
                  <a:pt x="71609" y="7916"/>
                </a:cubicBezTo>
                <a:cubicBezTo>
                  <a:pt x="70428" y="9035"/>
                  <a:pt x="68275" y="9825"/>
                  <a:pt x="65151" y="10287"/>
                </a:cubicBezTo>
                <a:lnTo>
                  <a:pt x="65151" y="58522"/>
                </a:lnTo>
                <a:lnTo>
                  <a:pt x="66294" y="58522"/>
                </a:lnTo>
                <a:lnTo>
                  <a:pt x="79781" y="37491"/>
                </a:lnTo>
                <a:cubicBezTo>
                  <a:pt x="79920" y="37611"/>
                  <a:pt x="81345" y="38971"/>
                  <a:pt x="84057" y="41572"/>
                </a:cubicBezTo>
                <a:cubicBezTo>
                  <a:pt x="86769" y="44172"/>
                  <a:pt x="89939" y="47294"/>
                  <a:pt x="93565" y="50936"/>
                </a:cubicBezTo>
                <a:cubicBezTo>
                  <a:pt x="97192" y="54578"/>
                  <a:pt x="100446" y="58021"/>
                  <a:pt x="103327" y="61265"/>
                </a:cubicBezTo>
                <a:cubicBezTo>
                  <a:pt x="102970" y="62518"/>
                  <a:pt x="102256" y="63442"/>
                  <a:pt x="101184" y="64037"/>
                </a:cubicBezTo>
                <a:cubicBezTo>
                  <a:pt x="100113" y="64632"/>
                  <a:pt x="98770" y="64928"/>
                  <a:pt x="97155" y="64923"/>
                </a:cubicBezTo>
                <a:lnTo>
                  <a:pt x="65151" y="64923"/>
                </a:lnTo>
                <a:lnTo>
                  <a:pt x="65151" y="80925"/>
                </a:lnTo>
                <a:cubicBezTo>
                  <a:pt x="79641" y="85171"/>
                  <a:pt x="89295" y="90438"/>
                  <a:pt x="94112" y="96727"/>
                </a:cubicBezTo>
                <a:cubicBezTo>
                  <a:pt x="98929" y="103016"/>
                  <a:pt x="100439" y="108855"/>
                  <a:pt x="98641" y="114243"/>
                </a:cubicBezTo>
                <a:cubicBezTo>
                  <a:pt x="96843" y="119632"/>
                  <a:pt x="93266" y="123099"/>
                  <a:pt x="87911" y="124645"/>
                </a:cubicBezTo>
                <a:cubicBezTo>
                  <a:pt x="82556" y="126190"/>
                  <a:pt x="76950" y="124342"/>
                  <a:pt x="71095" y="119101"/>
                </a:cubicBezTo>
                <a:cubicBezTo>
                  <a:pt x="71390" y="113538"/>
                  <a:pt x="70971" y="107919"/>
                  <a:pt x="69837" y="102242"/>
                </a:cubicBezTo>
                <a:cubicBezTo>
                  <a:pt x="68704" y="96565"/>
                  <a:pt x="67142" y="91288"/>
                  <a:pt x="65151" y="86411"/>
                </a:cubicBezTo>
                <a:lnTo>
                  <a:pt x="65151" y="208712"/>
                </a:lnTo>
                <a:cubicBezTo>
                  <a:pt x="64856" y="210284"/>
                  <a:pt x="62189" y="212113"/>
                  <a:pt x="57150" y="214199"/>
                </a:cubicBezTo>
                <a:cubicBezTo>
                  <a:pt x="52111" y="216285"/>
                  <a:pt x="46473" y="217428"/>
                  <a:pt x="40234" y="217628"/>
                </a:cubicBezTo>
                <a:lnTo>
                  <a:pt x="33833" y="217628"/>
                </a:lnTo>
                <a:lnTo>
                  <a:pt x="33833" y="130988"/>
                </a:lnTo>
                <a:cubicBezTo>
                  <a:pt x="29485" y="136941"/>
                  <a:pt x="24694" y="142637"/>
                  <a:pt x="19460" y="148076"/>
                </a:cubicBezTo>
                <a:cubicBezTo>
                  <a:pt x="14226" y="153515"/>
                  <a:pt x="8577" y="158639"/>
                  <a:pt x="2515" y="163449"/>
                </a:cubicBezTo>
                <a:lnTo>
                  <a:pt x="0" y="161163"/>
                </a:lnTo>
                <a:cubicBezTo>
                  <a:pt x="8168" y="148109"/>
                  <a:pt x="14692" y="133184"/>
                  <a:pt x="19574" y="116386"/>
                </a:cubicBezTo>
                <a:cubicBezTo>
                  <a:pt x="24455" y="99589"/>
                  <a:pt x="28065" y="82435"/>
                  <a:pt x="30404" y="64923"/>
                </a:cubicBezTo>
                <a:lnTo>
                  <a:pt x="3429" y="64923"/>
                </a:lnTo>
                <a:lnTo>
                  <a:pt x="1600" y="58522"/>
                </a:lnTo>
                <a:lnTo>
                  <a:pt x="33833" y="58522"/>
                </a:lnTo>
                <a:close/>
              </a:path>
            </a:pathLst>
          </a:custGeom>
          <a:gradFill flip="none" rotWithShape="1">
            <a:gsLst>
              <a:gs pos="100000">
                <a:srgbClr val="1E2535">
                  <a:alpha val="0"/>
                </a:srgbClr>
              </a:gs>
              <a:gs pos="40000">
                <a:schemeClr val="bg1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ts val="1000"/>
              </a:spcAft>
              <a:defRPr sz="19900">
                <a:gradFill flip="none" rotWithShape="1">
                  <a:gsLst>
                    <a:gs pos="89000">
                      <a:srgbClr val="454B58">
                        <a:alpha val="0"/>
                      </a:srgbClr>
                    </a:gs>
                    <a:gs pos="100000">
                      <a:srgbClr val="1E2535">
                        <a:alpha val="0"/>
                      </a:srgbClr>
                    </a:gs>
                    <a:gs pos="35000">
                      <a:schemeClr val="bg1"/>
                    </a:gs>
                  </a:gsLst>
                  <a:lin ang="54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4662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820105-285C-46CC-91B6-11B00E93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41F6-3538-4AE6-AF52-55ED7A3DD535}" type="datetimeFigureOut">
              <a:rPr lang="zh-CN" altLang="en-US" smtClean="0"/>
              <a:t>2019/10/27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C413F1-F946-46D1-8A7A-6758E062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68C00B-0F6F-4525-BF11-F7DE0128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5296-3ABF-435C-8036-E71F96C96A0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B430D91-EDEC-4FE4-B015-2E6112B63BE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07C0588-81BC-4A02-AF05-352CA2FAF909}"/>
              </a:ext>
            </a:extLst>
          </p:cNvPr>
          <p:cNvSpPr txBox="1"/>
          <p:nvPr userDrawn="1"/>
        </p:nvSpPr>
        <p:spPr>
          <a:xfrm>
            <a:off x="1096418" y="1562422"/>
            <a:ext cx="2887820" cy="3015516"/>
          </a:xfrm>
          <a:custGeom>
            <a:avLst/>
            <a:gdLst/>
            <a:ahLst/>
            <a:cxnLst/>
            <a:rect l="l" t="t" r="r" b="b"/>
            <a:pathLst>
              <a:path w="201633" h="210549">
                <a:moveTo>
                  <a:pt x="101042" y="94612"/>
                </a:moveTo>
                <a:lnTo>
                  <a:pt x="101042" y="135332"/>
                </a:lnTo>
                <a:lnTo>
                  <a:pt x="136932" y="135332"/>
                </a:lnTo>
                <a:lnTo>
                  <a:pt x="136932" y="94612"/>
                </a:lnTo>
                <a:close/>
                <a:moveTo>
                  <a:pt x="33833" y="94612"/>
                </a:moveTo>
                <a:lnTo>
                  <a:pt x="33833" y="135332"/>
                </a:lnTo>
                <a:lnTo>
                  <a:pt x="67437" y="135332"/>
                </a:lnTo>
                <a:lnTo>
                  <a:pt x="67437" y="94612"/>
                </a:lnTo>
                <a:close/>
                <a:moveTo>
                  <a:pt x="101042" y="48206"/>
                </a:moveTo>
                <a:lnTo>
                  <a:pt x="101042" y="88240"/>
                </a:lnTo>
                <a:lnTo>
                  <a:pt x="136932" y="88240"/>
                </a:lnTo>
                <a:lnTo>
                  <a:pt x="136932" y="48206"/>
                </a:lnTo>
                <a:close/>
                <a:moveTo>
                  <a:pt x="33833" y="48206"/>
                </a:moveTo>
                <a:lnTo>
                  <a:pt x="33833" y="88240"/>
                </a:lnTo>
                <a:lnTo>
                  <a:pt x="67437" y="88240"/>
                </a:lnTo>
                <a:lnTo>
                  <a:pt x="67437" y="48206"/>
                </a:lnTo>
                <a:close/>
                <a:moveTo>
                  <a:pt x="67437" y="0"/>
                </a:moveTo>
                <a:lnTo>
                  <a:pt x="109271" y="4344"/>
                </a:lnTo>
                <a:cubicBezTo>
                  <a:pt x="109185" y="5863"/>
                  <a:pt x="108500" y="7225"/>
                  <a:pt x="107214" y="8430"/>
                </a:cubicBezTo>
                <a:cubicBezTo>
                  <a:pt x="105928" y="9635"/>
                  <a:pt x="103870" y="10483"/>
                  <a:pt x="101042" y="10973"/>
                </a:cubicBezTo>
                <a:lnTo>
                  <a:pt x="101042" y="41834"/>
                </a:lnTo>
                <a:lnTo>
                  <a:pt x="134646" y="41834"/>
                </a:lnTo>
                <a:lnTo>
                  <a:pt x="149733" y="25146"/>
                </a:lnTo>
                <a:lnTo>
                  <a:pt x="180137" y="48664"/>
                </a:lnTo>
                <a:cubicBezTo>
                  <a:pt x="179466" y="49607"/>
                  <a:pt x="178408" y="50522"/>
                  <a:pt x="176965" y="51409"/>
                </a:cubicBezTo>
                <a:cubicBezTo>
                  <a:pt x="175522" y="52295"/>
                  <a:pt x="173608" y="52982"/>
                  <a:pt x="171222" y="53468"/>
                </a:cubicBezTo>
                <a:lnTo>
                  <a:pt x="171222" y="151770"/>
                </a:lnTo>
                <a:cubicBezTo>
                  <a:pt x="171013" y="152520"/>
                  <a:pt x="169373" y="153537"/>
                  <a:pt x="166303" y="154821"/>
                </a:cubicBezTo>
                <a:cubicBezTo>
                  <a:pt x="163232" y="156104"/>
                  <a:pt x="159526" y="157274"/>
                  <a:pt x="155186" y="158329"/>
                </a:cubicBezTo>
                <a:cubicBezTo>
                  <a:pt x="150845" y="159384"/>
                  <a:pt x="146666" y="159943"/>
                  <a:pt x="142647" y="160006"/>
                </a:cubicBezTo>
                <a:lnTo>
                  <a:pt x="136932" y="160006"/>
                </a:lnTo>
                <a:lnTo>
                  <a:pt x="136932" y="141704"/>
                </a:lnTo>
                <a:lnTo>
                  <a:pt x="101042" y="141704"/>
                </a:lnTo>
                <a:lnTo>
                  <a:pt x="101042" y="168471"/>
                </a:lnTo>
                <a:cubicBezTo>
                  <a:pt x="101013" y="171955"/>
                  <a:pt x="102099" y="174367"/>
                  <a:pt x="104299" y="175707"/>
                </a:cubicBezTo>
                <a:cubicBezTo>
                  <a:pt x="106499" y="177046"/>
                  <a:pt x="109986" y="177685"/>
                  <a:pt x="114758" y="177623"/>
                </a:cubicBezTo>
                <a:lnTo>
                  <a:pt x="141047" y="177623"/>
                </a:lnTo>
                <a:cubicBezTo>
                  <a:pt x="145071" y="177618"/>
                  <a:pt x="148738" y="177570"/>
                  <a:pt x="152048" y="177480"/>
                </a:cubicBezTo>
                <a:cubicBezTo>
                  <a:pt x="155358" y="177389"/>
                  <a:pt x="158168" y="177284"/>
                  <a:pt x="160478" y="177165"/>
                </a:cubicBezTo>
                <a:cubicBezTo>
                  <a:pt x="162411" y="176965"/>
                  <a:pt x="164145" y="176564"/>
                  <a:pt x="165678" y="175964"/>
                </a:cubicBezTo>
                <a:cubicBezTo>
                  <a:pt x="167212" y="175363"/>
                  <a:pt x="168602" y="174391"/>
                  <a:pt x="169850" y="173047"/>
                </a:cubicBezTo>
                <a:cubicBezTo>
                  <a:pt x="171793" y="170478"/>
                  <a:pt x="174022" y="166236"/>
                  <a:pt x="176537" y="160323"/>
                </a:cubicBezTo>
                <a:cubicBezTo>
                  <a:pt x="179051" y="154410"/>
                  <a:pt x="181852" y="147141"/>
                  <a:pt x="184938" y="138518"/>
                </a:cubicBezTo>
                <a:lnTo>
                  <a:pt x="187224" y="138518"/>
                </a:lnTo>
                <a:lnTo>
                  <a:pt x="188138" y="174191"/>
                </a:lnTo>
                <a:cubicBezTo>
                  <a:pt x="193201" y="176206"/>
                  <a:pt x="196734" y="178349"/>
                  <a:pt x="198739" y="180620"/>
                </a:cubicBezTo>
                <a:cubicBezTo>
                  <a:pt x="200744" y="182890"/>
                  <a:pt x="201707" y="185545"/>
                  <a:pt x="201626" y="188586"/>
                </a:cubicBezTo>
                <a:cubicBezTo>
                  <a:pt x="201765" y="193818"/>
                  <a:pt x="199962" y="198048"/>
                  <a:pt x="196215" y="201275"/>
                </a:cubicBezTo>
                <a:cubicBezTo>
                  <a:pt x="192469" y="204502"/>
                  <a:pt x="185941" y="206854"/>
                  <a:pt x="176632" y="208330"/>
                </a:cubicBezTo>
                <a:cubicBezTo>
                  <a:pt x="167323" y="209806"/>
                  <a:pt x="154394" y="210534"/>
                  <a:pt x="137846" y="210512"/>
                </a:cubicBezTo>
                <a:lnTo>
                  <a:pt x="110414" y="210512"/>
                </a:lnTo>
                <a:cubicBezTo>
                  <a:pt x="95222" y="210855"/>
                  <a:pt x="84230" y="208856"/>
                  <a:pt x="77439" y="204517"/>
                </a:cubicBezTo>
                <a:cubicBezTo>
                  <a:pt x="70647" y="200177"/>
                  <a:pt x="67314" y="191441"/>
                  <a:pt x="67437" y="178308"/>
                </a:cubicBezTo>
                <a:lnTo>
                  <a:pt x="67437" y="141704"/>
                </a:lnTo>
                <a:lnTo>
                  <a:pt x="33833" y="141704"/>
                </a:lnTo>
                <a:lnTo>
                  <a:pt x="33833" y="153829"/>
                </a:lnTo>
                <a:cubicBezTo>
                  <a:pt x="33519" y="155798"/>
                  <a:pt x="30490" y="158095"/>
                  <a:pt x="24746" y="160721"/>
                </a:cubicBezTo>
                <a:cubicBezTo>
                  <a:pt x="19003" y="163348"/>
                  <a:pt x="12430" y="164787"/>
                  <a:pt x="5030" y="165040"/>
                </a:cubicBezTo>
                <a:lnTo>
                  <a:pt x="0" y="165040"/>
                </a:lnTo>
                <a:lnTo>
                  <a:pt x="0" y="27890"/>
                </a:lnTo>
                <a:lnTo>
                  <a:pt x="36119" y="41834"/>
                </a:lnTo>
                <a:lnTo>
                  <a:pt x="67437" y="41834"/>
                </a:lnTo>
                <a:close/>
              </a:path>
            </a:pathLst>
          </a:custGeom>
          <a:gradFill flip="none" rotWithShape="1">
            <a:gsLst>
              <a:gs pos="100000">
                <a:srgbClr val="1E2535">
                  <a:alpha val="0"/>
                </a:srgbClr>
              </a:gs>
              <a:gs pos="40000">
                <a:schemeClr val="bg1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ts val="1000"/>
              </a:spcAft>
              <a:defRPr sz="19900">
                <a:gradFill flip="none" rotWithShape="1">
                  <a:gsLst>
                    <a:gs pos="89000">
                      <a:srgbClr val="454B58">
                        <a:alpha val="0"/>
                      </a:srgbClr>
                    </a:gs>
                    <a:gs pos="100000">
                      <a:srgbClr val="1E2535">
                        <a:alpha val="0"/>
                      </a:srgbClr>
                    </a:gs>
                    <a:gs pos="35000">
                      <a:schemeClr val="bg1"/>
                    </a:gs>
                  </a:gsLst>
                  <a:lin ang="54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CC57BED-0002-43E1-BACB-1C883D03E079}"/>
              </a:ext>
            </a:extLst>
          </p:cNvPr>
          <p:cNvSpPr txBox="1">
            <a:spLocks/>
          </p:cNvSpPr>
          <p:nvPr userDrawn="1"/>
        </p:nvSpPr>
        <p:spPr>
          <a:xfrm>
            <a:off x="8161446" y="1562100"/>
            <a:ext cx="3090292" cy="3097250"/>
          </a:xfrm>
          <a:custGeom>
            <a:avLst/>
            <a:gdLst/>
            <a:ahLst/>
            <a:cxnLst/>
            <a:rect l="l" t="t" r="r" b="b"/>
            <a:pathLst>
              <a:path w="223910" h="216484">
                <a:moveTo>
                  <a:pt x="68118" y="33833"/>
                </a:moveTo>
                <a:lnTo>
                  <a:pt x="95316" y="59893"/>
                </a:lnTo>
                <a:cubicBezTo>
                  <a:pt x="94336" y="61003"/>
                  <a:pt x="93075" y="61813"/>
                  <a:pt x="91531" y="62322"/>
                </a:cubicBezTo>
                <a:cubicBezTo>
                  <a:pt x="89988" y="62832"/>
                  <a:pt x="87818" y="63241"/>
                  <a:pt x="85021" y="63551"/>
                </a:cubicBezTo>
                <a:cubicBezTo>
                  <a:pt x="82277" y="69390"/>
                  <a:pt x="79088" y="75257"/>
                  <a:pt x="75455" y="81153"/>
                </a:cubicBezTo>
                <a:cubicBezTo>
                  <a:pt x="71822" y="87049"/>
                  <a:pt x="67768" y="92916"/>
                  <a:pt x="63294" y="98755"/>
                </a:cubicBezTo>
                <a:lnTo>
                  <a:pt x="63294" y="98984"/>
                </a:lnTo>
                <a:cubicBezTo>
                  <a:pt x="76061" y="103425"/>
                  <a:pt x="84665" y="108673"/>
                  <a:pt x="89106" y="114725"/>
                </a:cubicBezTo>
                <a:cubicBezTo>
                  <a:pt x="93546" y="120778"/>
                  <a:pt x="95070" y="126361"/>
                  <a:pt x="93678" y="131474"/>
                </a:cubicBezTo>
                <a:cubicBezTo>
                  <a:pt x="92285" y="136587"/>
                  <a:pt x="89224" y="139955"/>
                  <a:pt x="84494" y="141578"/>
                </a:cubicBezTo>
                <a:cubicBezTo>
                  <a:pt x="79763" y="143202"/>
                  <a:pt x="74611" y="141805"/>
                  <a:pt x="69037" y="137389"/>
                </a:cubicBezTo>
                <a:cubicBezTo>
                  <a:pt x="68784" y="133364"/>
                  <a:pt x="68142" y="129297"/>
                  <a:pt x="67113" y="125187"/>
                </a:cubicBezTo>
                <a:cubicBezTo>
                  <a:pt x="66084" y="121077"/>
                  <a:pt x="64811" y="117067"/>
                  <a:pt x="63294" y="113157"/>
                </a:cubicBezTo>
                <a:lnTo>
                  <a:pt x="63294" y="207112"/>
                </a:lnTo>
                <a:cubicBezTo>
                  <a:pt x="63208" y="208293"/>
                  <a:pt x="60981" y="210045"/>
                  <a:pt x="56614" y="212369"/>
                </a:cubicBezTo>
                <a:cubicBezTo>
                  <a:pt x="52246" y="214694"/>
                  <a:pt x="46251" y="215989"/>
                  <a:pt x="38628" y="216256"/>
                </a:cubicBezTo>
                <a:lnTo>
                  <a:pt x="32919" y="216256"/>
                </a:lnTo>
                <a:lnTo>
                  <a:pt x="32919" y="130302"/>
                </a:lnTo>
                <a:cubicBezTo>
                  <a:pt x="28108" y="134417"/>
                  <a:pt x="23098" y="138246"/>
                  <a:pt x="17888" y="141789"/>
                </a:cubicBezTo>
                <a:cubicBezTo>
                  <a:pt x="12678" y="145333"/>
                  <a:pt x="7325" y="148590"/>
                  <a:pt x="1829" y="151562"/>
                </a:cubicBezTo>
                <a:lnTo>
                  <a:pt x="0" y="149733"/>
                </a:lnTo>
                <a:cubicBezTo>
                  <a:pt x="12811" y="136165"/>
                  <a:pt x="23820" y="121125"/>
                  <a:pt x="33026" y="104613"/>
                </a:cubicBezTo>
                <a:cubicBezTo>
                  <a:pt x="42233" y="88102"/>
                  <a:pt x="48896" y="71976"/>
                  <a:pt x="53016" y="56236"/>
                </a:cubicBezTo>
                <a:lnTo>
                  <a:pt x="7773" y="56236"/>
                </a:lnTo>
                <a:lnTo>
                  <a:pt x="5715" y="49835"/>
                </a:lnTo>
                <a:lnTo>
                  <a:pt x="51646" y="49835"/>
                </a:lnTo>
                <a:close/>
                <a:moveTo>
                  <a:pt x="189497" y="3429"/>
                </a:moveTo>
                <a:lnTo>
                  <a:pt x="215541" y="23775"/>
                </a:lnTo>
                <a:cubicBezTo>
                  <a:pt x="214779" y="24817"/>
                  <a:pt x="213675" y="25758"/>
                  <a:pt x="212227" y="26598"/>
                </a:cubicBezTo>
                <a:cubicBezTo>
                  <a:pt x="210779" y="27437"/>
                  <a:pt x="208760" y="28091"/>
                  <a:pt x="206169" y="28560"/>
                </a:cubicBezTo>
                <a:lnTo>
                  <a:pt x="206169" y="133502"/>
                </a:lnTo>
                <a:cubicBezTo>
                  <a:pt x="206083" y="134498"/>
                  <a:pt x="203856" y="135879"/>
                  <a:pt x="199489" y="137646"/>
                </a:cubicBezTo>
                <a:cubicBezTo>
                  <a:pt x="195121" y="139413"/>
                  <a:pt x="189126" y="140394"/>
                  <a:pt x="181504" y="140589"/>
                </a:cubicBezTo>
                <a:lnTo>
                  <a:pt x="176251" y="140589"/>
                </a:lnTo>
                <a:lnTo>
                  <a:pt x="176251" y="126187"/>
                </a:lnTo>
                <a:cubicBezTo>
                  <a:pt x="176016" y="126306"/>
                  <a:pt x="175737" y="126411"/>
                  <a:pt x="175416" y="126502"/>
                </a:cubicBezTo>
                <a:cubicBezTo>
                  <a:pt x="175094" y="126592"/>
                  <a:pt x="174758" y="126640"/>
                  <a:pt x="174408" y="126644"/>
                </a:cubicBezTo>
                <a:lnTo>
                  <a:pt x="174408" y="181051"/>
                </a:lnTo>
                <a:cubicBezTo>
                  <a:pt x="174351" y="182404"/>
                  <a:pt x="174638" y="183356"/>
                  <a:pt x="175268" y="183909"/>
                </a:cubicBezTo>
                <a:cubicBezTo>
                  <a:pt x="175899" y="184461"/>
                  <a:pt x="177216" y="184728"/>
                  <a:pt x="179220" y="184709"/>
                </a:cubicBezTo>
                <a:lnTo>
                  <a:pt x="189725" y="184709"/>
                </a:lnTo>
                <a:lnTo>
                  <a:pt x="198404" y="184709"/>
                </a:lnTo>
                <a:cubicBezTo>
                  <a:pt x="199508" y="184628"/>
                  <a:pt x="200383" y="184390"/>
                  <a:pt x="201030" y="183995"/>
                </a:cubicBezTo>
                <a:cubicBezTo>
                  <a:pt x="201677" y="183599"/>
                  <a:pt x="202324" y="182847"/>
                  <a:pt x="202971" y="181737"/>
                </a:cubicBezTo>
                <a:cubicBezTo>
                  <a:pt x="204023" y="179661"/>
                  <a:pt x="205405" y="175984"/>
                  <a:pt x="207116" y="170707"/>
                </a:cubicBezTo>
                <a:cubicBezTo>
                  <a:pt x="208828" y="165430"/>
                  <a:pt x="210727" y="159353"/>
                  <a:pt x="212813" y="152476"/>
                </a:cubicBezTo>
                <a:lnTo>
                  <a:pt x="215428" y="152476"/>
                </a:lnTo>
                <a:lnTo>
                  <a:pt x="216127" y="183109"/>
                </a:lnTo>
                <a:cubicBezTo>
                  <a:pt x="219351" y="184561"/>
                  <a:pt x="221476" y="186171"/>
                  <a:pt x="222499" y="187938"/>
                </a:cubicBezTo>
                <a:cubicBezTo>
                  <a:pt x="223523" y="189705"/>
                  <a:pt x="223990" y="191829"/>
                  <a:pt x="223900" y="194310"/>
                </a:cubicBezTo>
                <a:cubicBezTo>
                  <a:pt x="224060" y="199716"/>
                  <a:pt x="221265" y="203878"/>
                  <a:pt x="215516" y="206797"/>
                </a:cubicBezTo>
                <a:cubicBezTo>
                  <a:pt x="209767" y="209717"/>
                  <a:pt x="200105" y="211193"/>
                  <a:pt x="186528" y="211226"/>
                </a:cubicBezTo>
                <a:lnTo>
                  <a:pt x="171207" y="211226"/>
                </a:lnTo>
                <a:cubicBezTo>
                  <a:pt x="161316" y="211369"/>
                  <a:pt x="154810" y="209769"/>
                  <a:pt x="151691" y="206426"/>
                </a:cubicBezTo>
                <a:cubicBezTo>
                  <a:pt x="148571" y="203083"/>
                  <a:pt x="147152" y="197139"/>
                  <a:pt x="147433" y="188595"/>
                </a:cubicBezTo>
                <a:lnTo>
                  <a:pt x="147433" y="168707"/>
                </a:lnTo>
                <a:cubicBezTo>
                  <a:pt x="141086" y="178970"/>
                  <a:pt x="131712" y="188047"/>
                  <a:pt x="119311" y="195939"/>
                </a:cubicBezTo>
                <a:cubicBezTo>
                  <a:pt x="106909" y="203830"/>
                  <a:pt x="90449" y="210679"/>
                  <a:pt x="69929" y="216484"/>
                </a:cubicBezTo>
                <a:lnTo>
                  <a:pt x="68099" y="213284"/>
                </a:lnTo>
                <a:cubicBezTo>
                  <a:pt x="85999" y="204715"/>
                  <a:pt x="99646" y="195063"/>
                  <a:pt x="109040" y="184329"/>
                </a:cubicBezTo>
                <a:cubicBezTo>
                  <a:pt x="118435" y="173594"/>
                  <a:pt x="124901" y="161410"/>
                  <a:pt x="128440" y="147777"/>
                </a:cubicBezTo>
                <a:cubicBezTo>
                  <a:pt x="131978" y="134144"/>
                  <a:pt x="133914" y="118696"/>
                  <a:pt x="134248" y="101433"/>
                </a:cubicBezTo>
                <a:cubicBezTo>
                  <a:pt x="134582" y="84170"/>
                  <a:pt x="134638" y="64726"/>
                  <a:pt x="134417" y="43102"/>
                </a:cubicBezTo>
                <a:lnTo>
                  <a:pt x="173042" y="46544"/>
                </a:lnTo>
                <a:cubicBezTo>
                  <a:pt x="172713" y="48293"/>
                  <a:pt x="171882" y="49722"/>
                  <a:pt x="170550" y="50833"/>
                </a:cubicBezTo>
                <a:cubicBezTo>
                  <a:pt x="169218" y="51944"/>
                  <a:pt x="167299" y="52678"/>
                  <a:pt x="164792" y="53035"/>
                </a:cubicBezTo>
                <a:cubicBezTo>
                  <a:pt x="164626" y="65599"/>
                  <a:pt x="164445" y="77391"/>
                  <a:pt x="164250" y="88411"/>
                </a:cubicBezTo>
                <a:cubicBezTo>
                  <a:pt x="164055" y="99432"/>
                  <a:pt x="163474" y="109738"/>
                  <a:pt x="162508" y="119329"/>
                </a:cubicBezTo>
                <a:lnTo>
                  <a:pt x="176251" y="120472"/>
                </a:lnTo>
                <a:lnTo>
                  <a:pt x="176251" y="26061"/>
                </a:lnTo>
                <a:lnTo>
                  <a:pt x="124559" y="26061"/>
                </a:lnTo>
                <a:lnTo>
                  <a:pt x="124559" y="136017"/>
                </a:lnTo>
                <a:cubicBezTo>
                  <a:pt x="124492" y="137212"/>
                  <a:pt x="122399" y="138651"/>
                  <a:pt x="118278" y="140332"/>
                </a:cubicBezTo>
                <a:cubicBezTo>
                  <a:pt x="114158" y="142013"/>
                  <a:pt x="108411" y="142937"/>
                  <a:pt x="101036" y="143104"/>
                </a:cubicBezTo>
                <a:lnTo>
                  <a:pt x="96012" y="143104"/>
                </a:lnTo>
                <a:lnTo>
                  <a:pt x="96012" y="8001"/>
                </a:lnTo>
                <a:lnTo>
                  <a:pt x="127081" y="19660"/>
                </a:lnTo>
                <a:lnTo>
                  <a:pt x="175334" y="19660"/>
                </a:lnTo>
                <a:close/>
                <a:moveTo>
                  <a:pt x="28332" y="0"/>
                </a:moveTo>
                <a:cubicBezTo>
                  <a:pt x="44436" y="3926"/>
                  <a:pt x="55013" y="9033"/>
                  <a:pt x="60063" y="15320"/>
                </a:cubicBezTo>
                <a:cubicBezTo>
                  <a:pt x="65113" y="21607"/>
                  <a:pt x="66444" y="27464"/>
                  <a:pt x="64056" y="32890"/>
                </a:cubicBezTo>
                <a:cubicBezTo>
                  <a:pt x="61668" y="38316"/>
                  <a:pt x="57369" y="41701"/>
                  <a:pt x="51158" y="43045"/>
                </a:cubicBezTo>
                <a:cubicBezTo>
                  <a:pt x="44948" y="44388"/>
                  <a:pt x="38635" y="42080"/>
                  <a:pt x="32219" y="36119"/>
                </a:cubicBezTo>
                <a:cubicBezTo>
                  <a:pt x="32609" y="29651"/>
                  <a:pt x="32228" y="23384"/>
                  <a:pt x="31076" y="17317"/>
                </a:cubicBezTo>
                <a:cubicBezTo>
                  <a:pt x="29923" y="11249"/>
                  <a:pt x="28399" y="5782"/>
                  <a:pt x="26504" y="915"/>
                </a:cubicBezTo>
                <a:close/>
              </a:path>
            </a:pathLst>
          </a:custGeom>
          <a:gradFill flip="none" rotWithShape="1">
            <a:gsLst>
              <a:gs pos="100000">
                <a:srgbClr val="1E2535">
                  <a:alpha val="0"/>
                </a:srgbClr>
              </a:gs>
              <a:gs pos="40000">
                <a:schemeClr val="bg1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ts val="1000"/>
              </a:spcAft>
              <a:defRPr sz="19900">
                <a:gradFill flip="none" rotWithShape="1">
                  <a:gsLst>
                    <a:gs pos="89000">
                      <a:srgbClr val="454B58">
                        <a:alpha val="0"/>
                      </a:srgbClr>
                    </a:gs>
                    <a:gs pos="100000">
                      <a:srgbClr val="1E2535">
                        <a:alpha val="0"/>
                      </a:srgbClr>
                    </a:gs>
                    <a:gs pos="35000">
                      <a:schemeClr val="bg1"/>
                    </a:gs>
                  </a:gsLst>
                  <a:lin ang="54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56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820105-285C-46CC-91B6-11B00E93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41F6-3538-4AE6-AF52-55ED7A3DD535}" type="datetimeFigureOut">
              <a:rPr lang="zh-CN" altLang="en-US" smtClean="0"/>
              <a:t>2019/10/27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C413F1-F946-46D1-8A7A-6758E062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68C00B-0F6F-4525-BF11-F7DE0128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5296-3ABF-435C-8036-E71F96C96A0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B430D91-EDEC-4FE4-B015-2E6112B63BE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C38745F-AA3B-4402-B660-E50F62EB04A3}"/>
              </a:ext>
            </a:extLst>
          </p:cNvPr>
          <p:cNvSpPr txBox="1">
            <a:spLocks/>
          </p:cNvSpPr>
          <p:nvPr userDrawn="1"/>
        </p:nvSpPr>
        <p:spPr>
          <a:xfrm>
            <a:off x="1682432" y="1562422"/>
            <a:ext cx="2887820" cy="3015516"/>
          </a:xfrm>
          <a:custGeom>
            <a:avLst/>
            <a:gdLst/>
            <a:ahLst/>
            <a:cxnLst/>
            <a:rect l="l" t="t" r="r" b="b"/>
            <a:pathLst>
              <a:path w="219227" h="216941">
                <a:moveTo>
                  <a:pt x="161620" y="0"/>
                </a:moveTo>
                <a:lnTo>
                  <a:pt x="194996" y="32461"/>
                </a:lnTo>
                <a:cubicBezTo>
                  <a:pt x="193619" y="33656"/>
                  <a:pt x="191457" y="34294"/>
                  <a:pt x="188509" y="34375"/>
                </a:cubicBezTo>
                <a:cubicBezTo>
                  <a:pt x="185561" y="34456"/>
                  <a:pt x="181856" y="33666"/>
                  <a:pt x="177394" y="32004"/>
                </a:cubicBezTo>
                <a:cubicBezTo>
                  <a:pt x="170288" y="33385"/>
                  <a:pt x="162611" y="34680"/>
                  <a:pt x="154362" y="35890"/>
                </a:cubicBezTo>
                <a:cubicBezTo>
                  <a:pt x="146113" y="37100"/>
                  <a:pt x="137408" y="38166"/>
                  <a:pt x="128245" y="39090"/>
                </a:cubicBezTo>
                <a:lnTo>
                  <a:pt x="128245" y="78181"/>
                </a:lnTo>
                <a:lnTo>
                  <a:pt x="161392" y="78181"/>
                </a:lnTo>
                <a:lnTo>
                  <a:pt x="178994" y="56235"/>
                </a:lnTo>
                <a:cubicBezTo>
                  <a:pt x="179167" y="56354"/>
                  <a:pt x="181055" y="57742"/>
                  <a:pt x="184658" y="60401"/>
                </a:cubicBezTo>
                <a:cubicBezTo>
                  <a:pt x="188261" y="63059"/>
                  <a:pt x="192536" y="66277"/>
                  <a:pt x="197485" y="70053"/>
                </a:cubicBezTo>
                <a:cubicBezTo>
                  <a:pt x="202434" y="73829"/>
                  <a:pt x="207014" y="77453"/>
                  <a:pt x="211226" y="80924"/>
                </a:cubicBezTo>
                <a:cubicBezTo>
                  <a:pt x="210855" y="82177"/>
                  <a:pt x="210055" y="83101"/>
                  <a:pt x="208826" y="83696"/>
                </a:cubicBezTo>
                <a:cubicBezTo>
                  <a:pt x="207597" y="84291"/>
                  <a:pt x="206111" y="84586"/>
                  <a:pt x="204368" y="84582"/>
                </a:cubicBezTo>
                <a:lnTo>
                  <a:pt x="128245" y="84582"/>
                </a:lnTo>
                <a:lnTo>
                  <a:pt x="128245" y="126644"/>
                </a:lnTo>
                <a:lnTo>
                  <a:pt x="168250" y="126644"/>
                </a:lnTo>
                <a:lnTo>
                  <a:pt x="186309" y="104241"/>
                </a:lnTo>
                <a:cubicBezTo>
                  <a:pt x="186483" y="104361"/>
                  <a:pt x="188396" y="105772"/>
                  <a:pt x="192049" y="108475"/>
                </a:cubicBezTo>
                <a:cubicBezTo>
                  <a:pt x="195703" y="111177"/>
                  <a:pt x="200055" y="114451"/>
                  <a:pt x="205105" y="118296"/>
                </a:cubicBezTo>
                <a:cubicBezTo>
                  <a:pt x="210155" y="122141"/>
                  <a:pt x="214863" y="125838"/>
                  <a:pt x="219227" y="129387"/>
                </a:cubicBezTo>
                <a:cubicBezTo>
                  <a:pt x="218856" y="130640"/>
                  <a:pt x="218056" y="131564"/>
                  <a:pt x="216827" y="132159"/>
                </a:cubicBezTo>
                <a:cubicBezTo>
                  <a:pt x="215598" y="132754"/>
                  <a:pt x="214112" y="133050"/>
                  <a:pt x="212369" y="133045"/>
                </a:cubicBezTo>
                <a:lnTo>
                  <a:pt x="128245" y="133045"/>
                </a:lnTo>
                <a:lnTo>
                  <a:pt x="128245" y="175793"/>
                </a:lnTo>
                <a:cubicBezTo>
                  <a:pt x="128417" y="183451"/>
                  <a:pt x="127310" y="190208"/>
                  <a:pt x="124926" y="196062"/>
                </a:cubicBezTo>
                <a:cubicBezTo>
                  <a:pt x="122541" y="201917"/>
                  <a:pt x="117845" y="206641"/>
                  <a:pt x="110837" y="210235"/>
                </a:cubicBezTo>
                <a:cubicBezTo>
                  <a:pt x="103830" y="213830"/>
                  <a:pt x="93478" y="216065"/>
                  <a:pt x="79781" y="216941"/>
                </a:cubicBezTo>
                <a:cubicBezTo>
                  <a:pt x="79381" y="211112"/>
                  <a:pt x="78524" y="206083"/>
                  <a:pt x="77210" y="201853"/>
                </a:cubicBezTo>
                <a:cubicBezTo>
                  <a:pt x="75895" y="197624"/>
                  <a:pt x="73781" y="194195"/>
                  <a:pt x="70866" y="191566"/>
                </a:cubicBezTo>
                <a:cubicBezTo>
                  <a:pt x="68228" y="189052"/>
                  <a:pt x="64760" y="186823"/>
                  <a:pt x="60465" y="184880"/>
                </a:cubicBezTo>
                <a:cubicBezTo>
                  <a:pt x="56169" y="182937"/>
                  <a:pt x="49730" y="181279"/>
                  <a:pt x="41148" y="179908"/>
                </a:cubicBezTo>
                <a:lnTo>
                  <a:pt x="41148" y="177165"/>
                </a:lnTo>
                <a:cubicBezTo>
                  <a:pt x="41324" y="177175"/>
                  <a:pt x="43329" y="177283"/>
                  <a:pt x="47163" y="177486"/>
                </a:cubicBezTo>
                <a:cubicBezTo>
                  <a:pt x="50997" y="177690"/>
                  <a:pt x="55602" y="177925"/>
                  <a:pt x="60979" y="178193"/>
                </a:cubicBezTo>
                <a:cubicBezTo>
                  <a:pt x="66356" y="178461"/>
                  <a:pt x="71447" y="178697"/>
                  <a:pt x="76252" y="178901"/>
                </a:cubicBezTo>
                <a:cubicBezTo>
                  <a:pt x="81058" y="179104"/>
                  <a:pt x="84520" y="179211"/>
                  <a:pt x="86639" y="179222"/>
                </a:cubicBezTo>
                <a:cubicBezTo>
                  <a:pt x="88459" y="179203"/>
                  <a:pt x="89792" y="178784"/>
                  <a:pt x="90640" y="177965"/>
                </a:cubicBezTo>
                <a:cubicBezTo>
                  <a:pt x="91488" y="177146"/>
                  <a:pt x="91907" y="176041"/>
                  <a:pt x="91897" y="174650"/>
                </a:cubicBezTo>
                <a:lnTo>
                  <a:pt x="91897" y="133045"/>
                </a:lnTo>
                <a:lnTo>
                  <a:pt x="1829" y="133045"/>
                </a:lnTo>
                <a:lnTo>
                  <a:pt x="0" y="126644"/>
                </a:lnTo>
                <a:lnTo>
                  <a:pt x="91897" y="126644"/>
                </a:lnTo>
                <a:lnTo>
                  <a:pt x="91897" y="84582"/>
                </a:lnTo>
                <a:lnTo>
                  <a:pt x="13030" y="84582"/>
                </a:lnTo>
                <a:lnTo>
                  <a:pt x="11201" y="78181"/>
                </a:lnTo>
                <a:lnTo>
                  <a:pt x="91897" y="78181"/>
                </a:lnTo>
                <a:lnTo>
                  <a:pt x="91897" y="42062"/>
                </a:lnTo>
                <a:cubicBezTo>
                  <a:pt x="78691" y="42872"/>
                  <a:pt x="65441" y="43424"/>
                  <a:pt x="52149" y="43719"/>
                </a:cubicBezTo>
                <a:cubicBezTo>
                  <a:pt x="38857" y="44015"/>
                  <a:pt x="25894" y="43996"/>
                  <a:pt x="13259" y="43662"/>
                </a:cubicBezTo>
                <a:lnTo>
                  <a:pt x="12802" y="40690"/>
                </a:lnTo>
                <a:cubicBezTo>
                  <a:pt x="30446" y="37953"/>
                  <a:pt x="48624" y="34386"/>
                  <a:pt x="67335" y="29989"/>
                </a:cubicBezTo>
                <a:cubicBezTo>
                  <a:pt x="86047" y="25592"/>
                  <a:pt x="103666" y="20788"/>
                  <a:pt x="120193" y="15578"/>
                </a:cubicBezTo>
                <a:cubicBezTo>
                  <a:pt x="136720" y="10369"/>
                  <a:pt x="150529" y="5176"/>
                  <a:pt x="161620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1E2535">
                  <a:alpha val="0"/>
                </a:srgbClr>
              </a:gs>
              <a:gs pos="40000">
                <a:schemeClr val="bg1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ts val="1000"/>
              </a:spcAft>
              <a:defRPr sz="19900">
                <a:gradFill flip="none" rotWithShape="1">
                  <a:gsLst>
                    <a:gs pos="89000">
                      <a:srgbClr val="454B58">
                        <a:alpha val="0"/>
                      </a:srgbClr>
                    </a:gs>
                    <a:gs pos="100000">
                      <a:srgbClr val="1E2535">
                        <a:alpha val="0"/>
                      </a:srgbClr>
                    </a:gs>
                    <a:gs pos="35000">
                      <a:schemeClr val="bg1"/>
                    </a:gs>
                  </a:gsLst>
                  <a:lin ang="54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2929F3-3BB2-4A01-98F0-F867AC167B8C}"/>
              </a:ext>
            </a:extLst>
          </p:cNvPr>
          <p:cNvSpPr txBox="1">
            <a:spLocks/>
          </p:cNvSpPr>
          <p:nvPr userDrawn="1"/>
        </p:nvSpPr>
        <p:spPr>
          <a:xfrm>
            <a:off x="7335946" y="1562100"/>
            <a:ext cx="3090292" cy="3097250"/>
          </a:xfrm>
          <a:custGeom>
            <a:avLst/>
            <a:gdLst/>
            <a:ahLst/>
            <a:cxnLst/>
            <a:rect l="l" t="t" r="r" b="b"/>
            <a:pathLst>
              <a:path w="219913" h="221628">
                <a:moveTo>
                  <a:pt x="93497" y="0"/>
                </a:moveTo>
                <a:lnTo>
                  <a:pt x="135788" y="3435"/>
                </a:lnTo>
                <a:cubicBezTo>
                  <a:pt x="135636" y="5048"/>
                  <a:pt x="134969" y="6409"/>
                  <a:pt x="133788" y="7517"/>
                </a:cubicBezTo>
                <a:cubicBezTo>
                  <a:pt x="132607" y="8625"/>
                  <a:pt x="130454" y="9434"/>
                  <a:pt x="127330" y="9944"/>
                </a:cubicBezTo>
                <a:lnTo>
                  <a:pt x="127330" y="29375"/>
                </a:lnTo>
                <a:lnTo>
                  <a:pt x="164363" y="29375"/>
                </a:lnTo>
                <a:lnTo>
                  <a:pt x="179908" y="7626"/>
                </a:lnTo>
                <a:cubicBezTo>
                  <a:pt x="180065" y="7746"/>
                  <a:pt x="181733" y="9135"/>
                  <a:pt x="184912" y="11792"/>
                </a:cubicBezTo>
                <a:cubicBezTo>
                  <a:pt x="188091" y="14448"/>
                  <a:pt x="191842" y="17651"/>
                  <a:pt x="196164" y="21400"/>
                </a:cubicBezTo>
                <a:cubicBezTo>
                  <a:pt x="200486" y="25149"/>
                  <a:pt x="204440" y="28722"/>
                  <a:pt x="208026" y="32118"/>
                </a:cubicBezTo>
                <a:cubicBezTo>
                  <a:pt x="207659" y="33371"/>
                  <a:pt x="206907" y="34295"/>
                  <a:pt x="205768" y="34890"/>
                </a:cubicBezTo>
                <a:cubicBezTo>
                  <a:pt x="204630" y="35486"/>
                  <a:pt x="203249" y="35781"/>
                  <a:pt x="201625" y="35776"/>
                </a:cubicBezTo>
                <a:lnTo>
                  <a:pt x="127330" y="35776"/>
                </a:lnTo>
                <a:lnTo>
                  <a:pt x="127330" y="61151"/>
                </a:lnTo>
                <a:lnTo>
                  <a:pt x="157505" y="61151"/>
                </a:lnTo>
                <a:lnTo>
                  <a:pt x="172821" y="39891"/>
                </a:lnTo>
                <a:cubicBezTo>
                  <a:pt x="172977" y="40009"/>
                  <a:pt x="174622" y="41373"/>
                  <a:pt x="177758" y="43980"/>
                </a:cubicBezTo>
                <a:cubicBezTo>
                  <a:pt x="180893" y="46588"/>
                  <a:pt x="184587" y="49729"/>
                  <a:pt x="188840" y="53404"/>
                </a:cubicBezTo>
                <a:cubicBezTo>
                  <a:pt x="193093" y="57078"/>
                  <a:pt x="196974" y="60575"/>
                  <a:pt x="200482" y="63894"/>
                </a:cubicBezTo>
                <a:cubicBezTo>
                  <a:pt x="200115" y="65146"/>
                  <a:pt x="199363" y="66070"/>
                  <a:pt x="198225" y="66666"/>
                </a:cubicBezTo>
                <a:cubicBezTo>
                  <a:pt x="197086" y="67261"/>
                  <a:pt x="195705" y="67556"/>
                  <a:pt x="194081" y="67551"/>
                </a:cubicBezTo>
                <a:lnTo>
                  <a:pt x="127330" y="67551"/>
                </a:lnTo>
                <a:lnTo>
                  <a:pt x="127330" y="94755"/>
                </a:lnTo>
                <a:lnTo>
                  <a:pt x="172593" y="94755"/>
                </a:lnTo>
                <a:lnTo>
                  <a:pt x="188595" y="72581"/>
                </a:lnTo>
                <a:cubicBezTo>
                  <a:pt x="188751" y="72702"/>
                  <a:pt x="190445" y="74110"/>
                  <a:pt x="193675" y="76806"/>
                </a:cubicBezTo>
                <a:cubicBezTo>
                  <a:pt x="196905" y="79501"/>
                  <a:pt x="200732" y="82755"/>
                  <a:pt x="205156" y="86568"/>
                </a:cubicBezTo>
                <a:cubicBezTo>
                  <a:pt x="209579" y="90380"/>
                  <a:pt x="213660" y="94024"/>
                  <a:pt x="217398" y="97498"/>
                </a:cubicBezTo>
                <a:cubicBezTo>
                  <a:pt x="217036" y="98751"/>
                  <a:pt x="216274" y="99675"/>
                  <a:pt x="215112" y="100270"/>
                </a:cubicBezTo>
                <a:cubicBezTo>
                  <a:pt x="213950" y="100865"/>
                  <a:pt x="212503" y="101160"/>
                  <a:pt x="210769" y="101156"/>
                </a:cubicBezTo>
                <a:lnTo>
                  <a:pt x="126187" y="101156"/>
                </a:lnTo>
                <a:cubicBezTo>
                  <a:pt x="129168" y="109942"/>
                  <a:pt x="132750" y="117743"/>
                  <a:pt x="136931" y="124559"/>
                </a:cubicBezTo>
                <a:cubicBezTo>
                  <a:pt x="141113" y="131374"/>
                  <a:pt x="145837" y="137289"/>
                  <a:pt x="151104" y="142304"/>
                </a:cubicBezTo>
                <a:cubicBezTo>
                  <a:pt x="157072" y="135836"/>
                  <a:pt x="162739" y="129112"/>
                  <a:pt x="168107" y="122130"/>
                </a:cubicBezTo>
                <a:cubicBezTo>
                  <a:pt x="173474" y="115148"/>
                  <a:pt x="177713" y="108995"/>
                  <a:pt x="180822" y="103670"/>
                </a:cubicBezTo>
                <a:lnTo>
                  <a:pt x="216484" y="127445"/>
                </a:lnTo>
                <a:cubicBezTo>
                  <a:pt x="215951" y="128507"/>
                  <a:pt x="215017" y="129297"/>
                  <a:pt x="213684" y="129816"/>
                </a:cubicBezTo>
                <a:cubicBezTo>
                  <a:pt x="212350" y="130336"/>
                  <a:pt x="210388" y="130383"/>
                  <a:pt x="207797" y="129959"/>
                </a:cubicBezTo>
                <a:cubicBezTo>
                  <a:pt x="201177" y="133322"/>
                  <a:pt x="193615" y="136655"/>
                  <a:pt x="185109" y="139961"/>
                </a:cubicBezTo>
                <a:cubicBezTo>
                  <a:pt x="176603" y="143266"/>
                  <a:pt x="167783" y="146257"/>
                  <a:pt x="158648" y="148933"/>
                </a:cubicBezTo>
                <a:cubicBezTo>
                  <a:pt x="167259" y="155496"/>
                  <a:pt x="176727" y="160601"/>
                  <a:pt x="187052" y="164249"/>
                </a:cubicBezTo>
                <a:cubicBezTo>
                  <a:pt x="197377" y="167897"/>
                  <a:pt x="208331" y="170488"/>
                  <a:pt x="219913" y="172022"/>
                </a:cubicBezTo>
                <a:lnTo>
                  <a:pt x="219456" y="175451"/>
                </a:lnTo>
                <a:cubicBezTo>
                  <a:pt x="211764" y="179704"/>
                  <a:pt x="205716" y="184914"/>
                  <a:pt x="201311" y="191081"/>
                </a:cubicBezTo>
                <a:cubicBezTo>
                  <a:pt x="196905" y="197249"/>
                  <a:pt x="194343" y="204230"/>
                  <a:pt x="193624" y="212027"/>
                </a:cubicBezTo>
                <a:cubicBezTo>
                  <a:pt x="174336" y="203240"/>
                  <a:pt x="158963" y="190067"/>
                  <a:pt x="147504" y="172507"/>
                </a:cubicBezTo>
                <a:cubicBezTo>
                  <a:pt x="136045" y="154948"/>
                  <a:pt x="127644" y="132231"/>
                  <a:pt x="122301" y="104356"/>
                </a:cubicBezTo>
                <a:cubicBezTo>
                  <a:pt x="118172" y="109614"/>
                  <a:pt x="113457" y="114643"/>
                  <a:pt x="108156" y="119444"/>
                </a:cubicBezTo>
                <a:cubicBezTo>
                  <a:pt x="102856" y="124244"/>
                  <a:pt x="97055" y="128816"/>
                  <a:pt x="90754" y="133160"/>
                </a:cubicBezTo>
                <a:lnTo>
                  <a:pt x="90754" y="179565"/>
                </a:lnTo>
                <a:cubicBezTo>
                  <a:pt x="97550" y="177961"/>
                  <a:pt x="104703" y="176256"/>
                  <a:pt x="112214" y="174451"/>
                </a:cubicBezTo>
                <a:cubicBezTo>
                  <a:pt x="119724" y="172646"/>
                  <a:pt x="127278" y="170769"/>
                  <a:pt x="134874" y="168821"/>
                </a:cubicBezTo>
                <a:lnTo>
                  <a:pt x="135560" y="171107"/>
                </a:lnTo>
                <a:cubicBezTo>
                  <a:pt x="129287" y="176051"/>
                  <a:pt x="120515" y="182509"/>
                  <a:pt x="109242" y="190481"/>
                </a:cubicBezTo>
                <a:cubicBezTo>
                  <a:pt x="97969" y="198454"/>
                  <a:pt x="84796" y="207083"/>
                  <a:pt x="69723" y="216370"/>
                </a:cubicBezTo>
                <a:cubicBezTo>
                  <a:pt x="68908" y="217518"/>
                  <a:pt x="68023" y="218537"/>
                  <a:pt x="67065" y="219428"/>
                </a:cubicBezTo>
                <a:cubicBezTo>
                  <a:pt x="66108" y="220318"/>
                  <a:pt x="65165" y="221052"/>
                  <a:pt x="64236" y="221628"/>
                </a:cubicBezTo>
                <a:lnTo>
                  <a:pt x="43891" y="188938"/>
                </a:lnTo>
                <a:cubicBezTo>
                  <a:pt x="49554" y="185857"/>
                  <a:pt x="53259" y="183333"/>
                  <a:pt x="55007" y="181366"/>
                </a:cubicBezTo>
                <a:cubicBezTo>
                  <a:pt x="56755" y="179399"/>
                  <a:pt x="57545" y="177275"/>
                  <a:pt x="57378" y="174993"/>
                </a:cubicBezTo>
                <a:lnTo>
                  <a:pt x="57378" y="151448"/>
                </a:lnTo>
                <a:cubicBezTo>
                  <a:pt x="48792" y="155229"/>
                  <a:pt x="39791" y="158696"/>
                  <a:pt x="30375" y="161849"/>
                </a:cubicBezTo>
                <a:cubicBezTo>
                  <a:pt x="20960" y="165002"/>
                  <a:pt x="11216" y="167783"/>
                  <a:pt x="1143" y="170193"/>
                </a:cubicBezTo>
                <a:lnTo>
                  <a:pt x="0" y="167907"/>
                </a:lnTo>
                <a:cubicBezTo>
                  <a:pt x="16816" y="159525"/>
                  <a:pt x="31818" y="149371"/>
                  <a:pt x="45005" y="137446"/>
                </a:cubicBezTo>
                <a:cubicBezTo>
                  <a:pt x="58193" y="125521"/>
                  <a:pt x="68794" y="113424"/>
                  <a:pt x="76809" y="101156"/>
                </a:cubicBezTo>
                <a:lnTo>
                  <a:pt x="7086" y="101156"/>
                </a:lnTo>
                <a:lnTo>
                  <a:pt x="5258" y="94755"/>
                </a:lnTo>
                <a:lnTo>
                  <a:pt x="93497" y="94755"/>
                </a:lnTo>
                <a:lnTo>
                  <a:pt x="93497" y="67551"/>
                </a:lnTo>
                <a:lnTo>
                  <a:pt x="29489" y="67551"/>
                </a:lnTo>
                <a:lnTo>
                  <a:pt x="27660" y="61151"/>
                </a:lnTo>
                <a:lnTo>
                  <a:pt x="93497" y="61151"/>
                </a:lnTo>
                <a:lnTo>
                  <a:pt x="93497" y="35776"/>
                </a:lnTo>
                <a:lnTo>
                  <a:pt x="18059" y="35776"/>
                </a:lnTo>
                <a:lnTo>
                  <a:pt x="16230" y="29375"/>
                </a:lnTo>
                <a:lnTo>
                  <a:pt x="93497" y="29375"/>
                </a:lnTo>
                <a:close/>
              </a:path>
            </a:pathLst>
          </a:custGeom>
          <a:gradFill flip="none" rotWithShape="1">
            <a:gsLst>
              <a:gs pos="100000">
                <a:srgbClr val="1E2535">
                  <a:alpha val="0"/>
                </a:srgbClr>
              </a:gs>
              <a:gs pos="40000">
                <a:schemeClr val="bg1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ts val="1000"/>
              </a:spcAft>
              <a:defRPr sz="19900">
                <a:gradFill flip="none" rotWithShape="1">
                  <a:gsLst>
                    <a:gs pos="89000">
                      <a:srgbClr val="454B58">
                        <a:alpha val="0"/>
                      </a:srgbClr>
                    </a:gs>
                    <a:gs pos="100000">
                      <a:srgbClr val="1E2535">
                        <a:alpha val="0"/>
                      </a:srgbClr>
                    </a:gs>
                    <a:gs pos="35000">
                      <a:schemeClr val="bg1"/>
                    </a:gs>
                  </a:gsLst>
                  <a:lin ang="5400000" scaled="1"/>
                  <a:tileRect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203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5ADCB1-797F-4888-861B-2B56F2B36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F41F6-3538-4AE6-AF52-55ED7A3DD535}" type="datetimeFigureOut">
              <a:rPr lang="zh-CN" altLang="en-US" smtClean="0"/>
              <a:t>2019/10/27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8872CB-AA3E-49D6-8DA5-6BA75310E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838C0-16D3-47A2-9BDC-10CD65F79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5296-3ABF-435C-8036-E71F96C96A0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F00F0E74-43B2-41AD-9DF7-333A33B4EACD}"/>
              </a:ext>
            </a:extLst>
          </p:cNvPr>
          <p:cNvSpPr/>
          <p:nvPr/>
        </p:nvSpPr>
        <p:spPr>
          <a:xfrm>
            <a:off x="6016625" y="-8993187"/>
            <a:ext cx="158750" cy="15875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63F8C4B-BD84-492E-A176-D6552C91A91C}"/>
              </a:ext>
            </a:extLst>
          </p:cNvPr>
          <p:cNvSpPr/>
          <p:nvPr/>
        </p:nvSpPr>
        <p:spPr>
          <a:xfrm>
            <a:off x="6016625" y="15692438"/>
            <a:ext cx="158750" cy="15875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7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7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106347F-6AA7-4FD2-9BC5-BA8F65B39217}"/>
              </a:ext>
            </a:extLst>
          </p:cNvPr>
          <p:cNvGrpSpPr/>
          <p:nvPr/>
        </p:nvGrpSpPr>
        <p:grpSpPr>
          <a:xfrm>
            <a:off x="2467" y="0"/>
            <a:ext cx="12187066" cy="6858000"/>
            <a:chOff x="2467" y="0"/>
            <a:chExt cx="12187066" cy="6858000"/>
          </a:xfrm>
        </p:grpSpPr>
        <p:pic>
          <p:nvPicPr>
            <p:cNvPr id="3" name="图片 2" descr="图片包含 人员&#10;&#10;描述已自动生成">
              <a:extLst>
                <a:ext uri="{FF2B5EF4-FFF2-40B4-BE49-F238E27FC236}">
                  <a16:creationId xmlns:a16="http://schemas.microsoft.com/office/drawing/2014/main" id="{E572EB83-A0BD-4777-884E-8973AFF8A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" y="0"/>
              <a:ext cx="12187066" cy="6858000"/>
            </a:xfrm>
            <a:prstGeom prst="rect">
              <a:avLst/>
            </a:prstGeom>
          </p:spPr>
        </p:pic>
        <p:sp>
          <p:nvSpPr>
            <p:cNvPr id="7" name="文本框-4_矢量">
              <a:extLst>
                <a:ext uri="{FF2B5EF4-FFF2-40B4-BE49-F238E27FC236}">
                  <a16:creationId xmlns:a16="http://schemas.microsoft.com/office/drawing/2014/main" id="{A81D160E-92F3-43DE-A828-CF6BE1974277}"/>
                </a:ext>
              </a:extLst>
            </p:cNvPr>
            <p:cNvSpPr txBox="1"/>
            <p:nvPr/>
          </p:nvSpPr>
          <p:spPr>
            <a:xfrm>
              <a:off x="1019128" y="1917674"/>
              <a:ext cx="5730173" cy="1403621"/>
            </a:xfrm>
            <a:custGeom>
              <a:avLst/>
              <a:gdLst/>
              <a:ahLst/>
              <a:cxnLst/>
              <a:rect l="l" t="t" r="r" b="b"/>
              <a:pathLst>
                <a:path w="5730173" h="1403621">
                  <a:moveTo>
                    <a:pt x="564619" y="646531"/>
                  </a:moveTo>
                  <a:lnTo>
                    <a:pt x="570758" y="827636"/>
                  </a:lnTo>
                  <a:lnTo>
                    <a:pt x="969803" y="830706"/>
                  </a:lnTo>
                  <a:lnTo>
                    <a:pt x="969803" y="649601"/>
                  </a:lnTo>
                  <a:close/>
                  <a:moveTo>
                    <a:pt x="121064" y="646531"/>
                  </a:moveTo>
                  <a:lnTo>
                    <a:pt x="133342" y="836845"/>
                  </a:lnTo>
                  <a:lnTo>
                    <a:pt x="451044" y="827636"/>
                  </a:lnTo>
                  <a:lnTo>
                    <a:pt x="444905" y="649601"/>
                  </a:lnTo>
                  <a:close/>
                  <a:moveTo>
                    <a:pt x="441835" y="348782"/>
                  </a:moveTo>
                  <a:lnTo>
                    <a:pt x="117995" y="351852"/>
                  </a:lnTo>
                  <a:lnTo>
                    <a:pt x="117995" y="526818"/>
                  </a:lnTo>
                  <a:lnTo>
                    <a:pt x="441835" y="529887"/>
                  </a:lnTo>
                  <a:close/>
                  <a:moveTo>
                    <a:pt x="983616" y="342643"/>
                  </a:moveTo>
                  <a:lnTo>
                    <a:pt x="561549" y="348782"/>
                  </a:lnTo>
                  <a:lnTo>
                    <a:pt x="561549" y="526818"/>
                  </a:lnTo>
                  <a:lnTo>
                    <a:pt x="977477" y="529887"/>
                  </a:lnTo>
                  <a:close/>
                  <a:moveTo>
                    <a:pt x="5262206" y="134727"/>
                  </a:moveTo>
                  <a:cubicBezTo>
                    <a:pt x="5307898" y="134695"/>
                    <a:pt x="5360545" y="134934"/>
                    <a:pt x="5420146" y="135446"/>
                  </a:cubicBezTo>
                  <a:cubicBezTo>
                    <a:pt x="5470282" y="140562"/>
                    <a:pt x="5492792" y="175351"/>
                    <a:pt x="5487676" y="239812"/>
                  </a:cubicBezTo>
                  <a:cubicBezTo>
                    <a:pt x="5483584" y="741177"/>
                    <a:pt x="5481537" y="1018974"/>
                    <a:pt x="5481537" y="1073203"/>
                  </a:cubicBezTo>
                  <a:cubicBezTo>
                    <a:pt x="5481537" y="1127432"/>
                    <a:pt x="5494071" y="1169383"/>
                    <a:pt x="5519139" y="1199056"/>
                  </a:cubicBezTo>
                  <a:cubicBezTo>
                    <a:pt x="5544208" y="1228728"/>
                    <a:pt x="5574648" y="1246634"/>
                    <a:pt x="5610459" y="1252773"/>
                  </a:cubicBezTo>
                  <a:cubicBezTo>
                    <a:pt x="5604320" y="1203660"/>
                    <a:pt x="5610459" y="1159663"/>
                    <a:pt x="5628877" y="1120781"/>
                  </a:cubicBezTo>
                  <a:cubicBezTo>
                    <a:pt x="5643202" y="1107480"/>
                    <a:pt x="5661619" y="1101852"/>
                    <a:pt x="5684129" y="1103899"/>
                  </a:cubicBezTo>
                  <a:lnTo>
                    <a:pt x="5714825" y="1120781"/>
                  </a:lnTo>
                  <a:lnTo>
                    <a:pt x="5730173" y="1151477"/>
                  </a:lnTo>
                  <a:lnTo>
                    <a:pt x="5730173" y="1326443"/>
                  </a:lnTo>
                  <a:cubicBezTo>
                    <a:pt x="5730173" y="1358162"/>
                    <a:pt x="5720453" y="1375812"/>
                    <a:pt x="5701012" y="1379393"/>
                  </a:cubicBezTo>
                  <a:cubicBezTo>
                    <a:pt x="5681571" y="1382975"/>
                    <a:pt x="5652410" y="1382719"/>
                    <a:pt x="5613529" y="1378626"/>
                  </a:cubicBezTo>
                  <a:cubicBezTo>
                    <a:pt x="5582833" y="1372487"/>
                    <a:pt x="5552649" y="1364813"/>
                    <a:pt x="5522976" y="1355604"/>
                  </a:cubicBezTo>
                  <a:cubicBezTo>
                    <a:pt x="5493304" y="1346396"/>
                    <a:pt x="5459283" y="1315188"/>
                    <a:pt x="5420913" y="1261982"/>
                  </a:cubicBezTo>
                  <a:cubicBezTo>
                    <a:pt x="5382543" y="1208776"/>
                    <a:pt x="5363358" y="1150966"/>
                    <a:pt x="5363358" y="1088551"/>
                  </a:cubicBezTo>
                  <a:cubicBezTo>
                    <a:pt x="5363358" y="1026136"/>
                    <a:pt x="5363358" y="748339"/>
                    <a:pt x="5363358" y="255160"/>
                  </a:cubicBezTo>
                  <a:lnTo>
                    <a:pt x="5133140" y="258229"/>
                  </a:lnTo>
                  <a:cubicBezTo>
                    <a:pt x="5129046" y="660344"/>
                    <a:pt x="5120350" y="914352"/>
                    <a:pt x="5107048" y="1020253"/>
                  </a:cubicBezTo>
                  <a:cubicBezTo>
                    <a:pt x="5093746" y="1126153"/>
                    <a:pt x="5064585" y="1228217"/>
                    <a:pt x="5019565" y="1326443"/>
                  </a:cubicBezTo>
                  <a:cubicBezTo>
                    <a:pt x="5003194" y="1340768"/>
                    <a:pt x="4983754" y="1346907"/>
                    <a:pt x="4961243" y="1344861"/>
                  </a:cubicBezTo>
                  <a:lnTo>
                    <a:pt x="4930547" y="1329513"/>
                  </a:lnTo>
                  <a:cubicBezTo>
                    <a:pt x="4918269" y="1315188"/>
                    <a:pt x="4913153" y="1296771"/>
                    <a:pt x="4915200" y="1274260"/>
                  </a:cubicBezTo>
                  <a:cubicBezTo>
                    <a:pt x="4954081" y="1184219"/>
                    <a:pt x="4979149" y="1090853"/>
                    <a:pt x="4990404" y="994161"/>
                  </a:cubicBezTo>
                  <a:cubicBezTo>
                    <a:pt x="5001659" y="897469"/>
                    <a:pt x="5008310" y="634765"/>
                    <a:pt x="5010357" y="206046"/>
                  </a:cubicBezTo>
                  <a:cubicBezTo>
                    <a:pt x="5013426" y="170235"/>
                    <a:pt x="5022891" y="149003"/>
                    <a:pt x="5038750" y="142353"/>
                  </a:cubicBezTo>
                  <a:cubicBezTo>
                    <a:pt x="5050644" y="137365"/>
                    <a:pt x="5125130" y="134823"/>
                    <a:pt x="5262206" y="134727"/>
                  </a:cubicBezTo>
                  <a:close/>
                  <a:moveTo>
                    <a:pt x="1739858" y="89402"/>
                  </a:moveTo>
                  <a:lnTo>
                    <a:pt x="2286243" y="89402"/>
                  </a:lnTo>
                  <a:cubicBezTo>
                    <a:pt x="2337403" y="98611"/>
                    <a:pt x="2352751" y="124191"/>
                    <a:pt x="2332287" y="166142"/>
                  </a:cubicBezTo>
                  <a:cubicBezTo>
                    <a:pt x="2270895" y="243905"/>
                    <a:pt x="2218713" y="300436"/>
                    <a:pt x="2175738" y="335736"/>
                  </a:cubicBezTo>
                  <a:cubicBezTo>
                    <a:pt x="2132764" y="371036"/>
                    <a:pt x="2092860" y="410174"/>
                    <a:pt x="2056025" y="453148"/>
                  </a:cubicBezTo>
                  <a:cubicBezTo>
                    <a:pt x="2072396" y="494075"/>
                    <a:pt x="2087744" y="531934"/>
                    <a:pt x="2102069" y="566722"/>
                  </a:cubicBezTo>
                  <a:cubicBezTo>
                    <a:pt x="2116393" y="601511"/>
                    <a:pt x="2130718" y="636299"/>
                    <a:pt x="2145043" y="671088"/>
                  </a:cubicBezTo>
                  <a:lnTo>
                    <a:pt x="2622362" y="668018"/>
                  </a:lnTo>
                  <a:lnTo>
                    <a:pt x="2656128" y="686436"/>
                  </a:lnTo>
                  <a:cubicBezTo>
                    <a:pt x="2668406" y="702807"/>
                    <a:pt x="2673522" y="722248"/>
                    <a:pt x="2671476" y="744758"/>
                  </a:cubicBezTo>
                  <a:lnTo>
                    <a:pt x="2656128" y="775454"/>
                  </a:lnTo>
                  <a:cubicBezTo>
                    <a:pt x="2615200" y="791825"/>
                    <a:pt x="2570180" y="797964"/>
                    <a:pt x="2521066" y="793871"/>
                  </a:cubicBezTo>
                  <a:lnTo>
                    <a:pt x="2163460" y="793871"/>
                  </a:lnTo>
                  <a:cubicBezTo>
                    <a:pt x="2172669" y="880843"/>
                    <a:pt x="2173948" y="960396"/>
                    <a:pt x="2167297" y="1032531"/>
                  </a:cubicBezTo>
                  <a:cubicBezTo>
                    <a:pt x="2160646" y="1104666"/>
                    <a:pt x="2150159" y="1166313"/>
                    <a:pt x="2135834" y="1217473"/>
                  </a:cubicBezTo>
                  <a:cubicBezTo>
                    <a:pt x="2121509" y="1268633"/>
                    <a:pt x="2103092" y="1308537"/>
                    <a:pt x="2080581" y="1337187"/>
                  </a:cubicBezTo>
                  <a:cubicBezTo>
                    <a:pt x="2058071" y="1365836"/>
                    <a:pt x="2037607" y="1381184"/>
                    <a:pt x="2019190" y="1383230"/>
                  </a:cubicBezTo>
                  <a:cubicBezTo>
                    <a:pt x="1982355" y="1368906"/>
                    <a:pt x="1947566" y="1348953"/>
                    <a:pt x="1914824" y="1323374"/>
                  </a:cubicBezTo>
                  <a:cubicBezTo>
                    <a:pt x="1882082" y="1297794"/>
                    <a:pt x="1850363" y="1270679"/>
                    <a:pt x="1819667" y="1242030"/>
                  </a:cubicBezTo>
                  <a:cubicBezTo>
                    <a:pt x="1807389" y="1227705"/>
                    <a:pt x="1802273" y="1209288"/>
                    <a:pt x="1804319" y="1186777"/>
                  </a:cubicBezTo>
                  <a:lnTo>
                    <a:pt x="1819667" y="1156082"/>
                  </a:lnTo>
                  <a:cubicBezTo>
                    <a:pt x="1833992" y="1143803"/>
                    <a:pt x="1852409" y="1138687"/>
                    <a:pt x="1874920" y="1140734"/>
                  </a:cubicBezTo>
                  <a:cubicBezTo>
                    <a:pt x="1897430" y="1150966"/>
                    <a:pt x="1918405" y="1166313"/>
                    <a:pt x="1937846" y="1186777"/>
                  </a:cubicBezTo>
                  <a:cubicBezTo>
                    <a:pt x="1957287" y="1207241"/>
                    <a:pt x="1978262" y="1223612"/>
                    <a:pt x="2000772" y="1235891"/>
                  </a:cubicBezTo>
                  <a:cubicBezTo>
                    <a:pt x="2011004" y="1205195"/>
                    <a:pt x="2020725" y="1174499"/>
                    <a:pt x="2029933" y="1143803"/>
                  </a:cubicBezTo>
                  <a:cubicBezTo>
                    <a:pt x="2039142" y="1113107"/>
                    <a:pt x="2045281" y="1069878"/>
                    <a:pt x="2048351" y="1014113"/>
                  </a:cubicBezTo>
                  <a:cubicBezTo>
                    <a:pt x="2051420" y="958349"/>
                    <a:pt x="2048863" y="885958"/>
                    <a:pt x="2040677" y="796941"/>
                  </a:cubicBezTo>
                  <a:lnTo>
                    <a:pt x="1419087" y="806149"/>
                  </a:lnTo>
                  <a:lnTo>
                    <a:pt x="1388392" y="790802"/>
                  </a:lnTo>
                  <a:cubicBezTo>
                    <a:pt x="1374066" y="774430"/>
                    <a:pt x="1367928" y="754990"/>
                    <a:pt x="1369974" y="732479"/>
                  </a:cubicBezTo>
                  <a:lnTo>
                    <a:pt x="1385322" y="701784"/>
                  </a:lnTo>
                  <a:cubicBezTo>
                    <a:pt x="1420110" y="685413"/>
                    <a:pt x="1458992" y="679273"/>
                    <a:pt x="1501966" y="683366"/>
                  </a:cubicBezTo>
                  <a:lnTo>
                    <a:pt x="2013051" y="674157"/>
                  </a:lnTo>
                  <a:cubicBezTo>
                    <a:pt x="2000772" y="643462"/>
                    <a:pt x="1990029" y="614812"/>
                    <a:pt x="1980820" y="588209"/>
                  </a:cubicBezTo>
                  <a:cubicBezTo>
                    <a:pt x="1971611" y="561606"/>
                    <a:pt x="1949613" y="529887"/>
                    <a:pt x="1914824" y="493052"/>
                  </a:cubicBezTo>
                  <a:cubicBezTo>
                    <a:pt x="1892314" y="460310"/>
                    <a:pt x="1892314" y="430637"/>
                    <a:pt x="1914824" y="404034"/>
                  </a:cubicBezTo>
                  <a:cubicBezTo>
                    <a:pt x="1955752" y="379478"/>
                    <a:pt x="1993610" y="348526"/>
                    <a:pt x="2028399" y="311180"/>
                  </a:cubicBezTo>
                  <a:cubicBezTo>
                    <a:pt x="2063187" y="273833"/>
                    <a:pt x="2097976" y="239812"/>
                    <a:pt x="2132764" y="209116"/>
                  </a:cubicBezTo>
                  <a:lnTo>
                    <a:pt x="1666188" y="218325"/>
                  </a:lnTo>
                  <a:cubicBezTo>
                    <a:pt x="1649817" y="216278"/>
                    <a:pt x="1635493" y="210139"/>
                    <a:pt x="1623214" y="199907"/>
                  </a:cubicBezTo>
                  <a:cubicBezTo>
                    <a:pt x="1609913" y="185583"/>
                    <a:pt x="1604285" y="167165"/>
                    <a:pt x="1606331" y="144655"/>
                  </a:cubicBezTo>
                  <a:lnTo>
                    <a:pt x="1623214" y="113959"/>
                  </a:lnTo>
                  <a:cubicBezTo>
                    <a:pt x="1660049" y="99634"/>
                    <a:pt x="1698930" y="91449"/>
                    <a:pt x="1739858" y="89402"/>
                  </a:cubicBezTo>
                  <a:close/>
                  <a:moveTo>
                    <a:pt x="3110112" y="30888"/>
                  </a:moveTo>
                  <a:cubicBezTo>
                    <a:pt x="3115420" y="30505"/>
                    <a:pt x="3121016" y="30569"/>
                    <a:pt x="3126899" y="31080"/>
                  </a:cubicBezTo>
                  <a:lnTo>
                    <a:pt x="3157595" y="46428"/>
                  </a:lnTo>
                  <a:lnTo>
                    <a:pt x="3172943" y="77124"/>
                  </a:lnTo>
                  <a:lnTo>
                    <a:pt x="3172943" y="273577"/>
                  </a:lnTo>
                  <a:lnTo>
                    <a:pt x="3341770" y="273577"/>
                  </a:lnTo>
                  <a:lnTo>
                    <a:pt x="3372466" y="288925"/>
                  </a:lnTo>
                  <a:cubicBezTo>
                    <a:pt x="3384744" y="303250"/>
                    <a:pt x="3389860" y="322179"/>
                    <a:pt x="3387814" y="345712"/>
                  </a:cubicBezTo>
                  <a:lnTo>
                    <a:pt x="3372466" y="376408"/>
                  </a:lnTo>
                  <a:cubicBezTo>
                    <a:pt x="3329491" y="394826"/>
                    <a:pt x="3280378" y="400965"/>
                    <a:pt x="3225126" y="394826"/>
                  </a:cubicBezTo>
                  <a:cubicBezTo>
                    <a:pt x="3243543" y="427568"/>
                    <a:pt x="3261961" y="457752"/>
                    <a:pt x="3280378" y="485378"/>
                  </a:cubicBezTo>
                  <a:cubicBezTo>
                    <a:pt x="3298796" y="513004"/>
                    <a:pt x="3320283" y="538584"/>
                    <a:pt x="3344839" y="562118"/>
                  </a:cubicBezTo>
                  <a:cubicBezTo>
                    <a:pt x="3369396" y="585651"/>
                    <a:pt x="3380651" y="614812"/>
                    <a:pt x="3378605" y="649601"/>
                  </a:cubicBezTo>
                  <a:lnTo>
                    <a:pt x="3363257" y="680297"/>
                  </a:lnTo>
                  <a:cubicBezTo>
                    <a:pt x="3348932" y="692575"/>
                    <a:pt x="3330515" y="697691"/>
                    <a:pt x="3308005" y="695645"/>
                  </a:cubicBezTo>
                  <a:lnTo>
                    <a:pt x="3277309" y="680297"/>
                  </a:lnTo>
                  <a:lnTo>
                    <a:pt x="3176013" y="551374"/>
                  </a:lnTo>
                  <a:lnTo>
                    <a:pt x="3197499" y="1351000"/>
                  </a:lnTo>
                  <a:lnTo>
                    <a:pt x="3182152" y="1381696"/>
                  </a:lnTo>
                  <a:cubicBezTo>
                    <a:pt x="3167827" y="1393974"/>
                    <a:pt x="3149410" y="1399090"/>
                    <a:pt x="3126899" y="1397044"/>
                  </a:cubicBezTo>
                  <a:lnTo>
                    <a:pt x="3096204" y="1381696"/>
                  </a:lnTo>
                  <a:cubicBezTo>
                    <a:pt x="3080856" y="1348953"/>
                    <a:pt x="3072670" y="1312630"/>
                    <a:pt x="3071647" y="1272726"/>
                  </a:cubicBezTo>
                  <a:cubicBezTo>
                    <a:pt x="3070624" y="1232821"/>
                    <a:pt x="3064996" y="1023066"/>
                    <a:pt x="3054764" y="643462"/>
                  </a:cubicBezTo>
                  <a:cubicBezTo>
                    <a:pt x="3034300" y="696668"/>
                    <a:pt x="3014859" y="749362"/>
                    <a:pt x="2996442" y="801545"/>
                  </a:cubicBezTo>
                  <a:cubicBezTo>
                    <a:pt x="2978025" y="853728"/>
                    <a:pt x="2959607" y="906422"/>
                    <a:pt x="2941190" y="959628"/>
                  </a:cubicBezTo>
                  <a:cubicBezTo>
                    <a:pt x="2926865" y="971907"/>
                    <a:pt x="2908448" y="977023"/>
                    <a:pt x="2885937" y="974976"/>
                  </a:cubicBezTo>
                  <a:lnTo>
                    <a:pt x="2855241" y="959628"/>
                  </a:lnTo>
                  <a:cubicBezTo>
                    <a:pt x="2842963" y="941211"/>
                    <a:pt x="2836824" y="920747"/>
                    <a:pt x="2836824" y="898237"/>
                  </a:cubicBezTo>
                  <a:cubicBezTo>
                    <a:pt x="2865473" y="814335"/>
                    <a:pt x="2894634" y="729410"/>
                    <a:pt x="2924307" y="643462"/>
                  </a:cubicBezTo>
                  <a:cubicBezTo>
                    <a:pt x="2953980" y="557513"/>
                    <a:pt x="2984164" y="472588"/>
                    <a:pt x="3014859" y="388686"/>
                  </a:cubicBezTo>
                  <a:lnTo>
                    <a:pt x="2846032" y="391756"/>
                  </a:lnTo>
                  <a:cubicBezTo>
                    <a:pt x="2829661" y="389710"/>
                    <a:pt x="2815337" y="383571"/>
                    <a:pt x="2803058" y="373339"/>
                  </a:cubicBezTo>
                  <a:cubicBezTo>
                    <a:pt x="2790780" y="359014"/>
                    <a:pt x="2785664" y="340085"/>
                    <a:pt x="2787710" y="316551"/>
                  </a:cubicBezTo>
                  <a:lnTo>
                    <a:pt x="2803058" y="285856"/>
                  </a:lnTo>
                  <a:cubicBezTo>
                    <a:pt x="2821476" y="273577"/>
                    <a:pt x="2841940" y="267438"/>
                    <a:pt x="2864450" y="267438"/>
                  </a:cubicBezTo>
                  <a:lnTo>
                    <a:pt x="3051694" y="267438"/>
                  </a:lnTo>
                  <a:lnTo>
                    <a:pt x="3051694" y="89402"/>
                  </a:lnTo>
                  <a:cubicBezTo>
                    <a:pt x="3053741" y="73031"/>
                    <a:pt x="3059880" y="58707"/>
                    <a:pt x="3070112" y="46428"/>
                  </a:cubicBezTo>
                  <a:cubicBezTo>
                    <a:pt x="3080855" y="37219"/>
                    <a:pt x="3094189" y="32040"/>
                    <a:pt x="3110112" y="30888"/>
                  </a:cubicBezTo>
                  <a:close/>
                  <a:moveTo>
                    <a:pt x="502460" y="12471"/>
                  </a:moveTo>
                  <a:cubicBezTo>
                    <a:pt x="507576" y="12087"/>
                    <a:pt x="512947" y="12151"/>
                    <a:pt x="518575" y="12663"/>
                  </a:cubicBezTo>
                  <a:lnTo>
                    <a:pt x="549271" y="28011"/>
                  </a:lnTo>
                  <a:lnTo>
                    <a:pt x="564619" y="58707"/>
                  </a:lnTo>
                  <a:lnTo>
                    <a:pt x="564619" y="227534"/>
                  </a:lnTo>
                  <a:lnTo>
                    <a:pt x="1054216" y="221394"/>
                  </a:lnTo>
                  <a:cubicBezTo>
                    <a:pt x="1090028" y="222418"/>
                    <a:pt x="1108190" y="235975"/>
                    <a:pt x="1108702" y="262066"/>
                  </a:cubicBezTo>
                  <a:cubicBezTo>
                    <a:pt x="1109213" y="288158"/>
                    <a:pt x="1103330" y="496122"/>
                    <a:pt x="1091051" y="885958"/>
                  </a:cubicBezTo>
                  <a:cubicBezTo>
                    <a:pt x="1098214" y="934049"/>
                    <a:pt x="1073657" y="955536"/>
                    <a:pt x="1017382" y="950420"/>
                  </a:cubicBezTo>
                  <a:lnTo>
                    <a:pt x="583036" y="947350"/>
                  </a:lnTo>
                  <a:cubicBezTo>
                    <a:pt x="585082" y="996463"/>
                    <a:pt x="593779" y="1036624"/>
                    <a:pt x="609127" y="1067831"/>
                  </a:cubicBezTo>
                  <a:cubicBezTo>
                    <a:pt x="624475" y="1099039"/>
                    <a:pt x="657218" y="1133571"/>
                    <a:pt x="707354" y="1171429"/>
                  </a:cubicBezTo>
                  <a:cubicBezTo>
                    <a:pt x="757490" y="1209288"/>
                    <a:pt x="804557" y="1233333"/>
                    <a:pt x="848555" y="1243565"/>
                  </a:cubicBezTo>
                  <a:cubicBezTo>
                    <a:pt x="892552" y="1253797"/>
                    <a:pt x="962129" y="1252773"/>
                    <a:pt x="1057286" y="1240495"/>
                  </a:cubicBezTo>
                  <a:lnTo>
                    <a:pt x="1051147" y="1176034"/>
                  </a:lnTo>
                  <a:lnTo>
                    <a:pt x="1066495" y="1145338"/>
                  </a:lnTo>
                  <a:cubicBezTo>
                    <a:pt x="1080819" y="1133060"/>
                    <a:pt x="1099237" y="1127944"/>
                    <a:pt x="1121747" y="1129990"/>
                  </a:cubicBezTo>
                  <a:lnTo>
                    <a:pt x="1152443" y="1145338"/>
                  </a:lnTo>
                  <a:cubicBezTo>
                    <a:pt x="1162675" y="1169895"/>
                    <a:pt x="1171883" y="1195474"/>
                    <a:pt x="1180069" y="1222078"/>
                  </a:cubicBezTo>
                  <a:cubicBezTo>
                    <a:pt x="1188255" y="1248681"/>
                    <a:pt x="1194394" y="1273749"/>
                    <a:pt x="1198487" y="1297282"/>
                  </a:cubicBezTo>
                  <a:cubicBezTo>
                    <a:pt x="1202579" y="1320816"/>
                    <a:pt x="1189278" y="1337187"/>
                    <a:pt x="1158582" y="1346396"/>
                  </a:cubicBezTo>
                  <a:cubicBezTo>
                    <a:pt x="1127887" y="1355604"/>
                    <a:pt x="1087726" y="1362767"/>
                    <a:pt x="1038101" y="1367883"/>
                  </a:cubicBezTo>
                  <a:cubicBezTo>
                    <a:pt x="988476" y="1372999"/>
                    <a:pt x="937061" y="1374533"/>
                    <a:pt x="883855" y="1372487"/>
                  </a:cubicBezTo>
                  <a:cubicBezTo>
                    <a:pt x="830649" y="1362255"/>
                    <a:pt x="778466" y="1349465"/>
                    <a:pt x="727306" y="1334117"/>
                  </a:cubicBezTo>
                  <a:cubicBezTo>
                    <a:pt x="676147" y="1318769"/>
                    <a:pt x="625499" y="1281423"/>
                    <a:pt x="575362" y="1222078"/>
                  </a:cubicBezTo>
                  <a:cubicBezTo>
                    <a:pt x="525226" y="1162732"/>
                    <a:pt x="494018" y="1113363"/>
                    <a:pt x="481740" y="1073970"/>
                  </a:cubicBezTo>
                  <a:cubicBezTo>
                    <a:pt x="469462" y="1034577"/>
                    <a:pt x="462299" y="993394"/>
                    <a:pt x="460253" y="950420"/>
                  </a:cubicBezTo>
                  <a:lnTo>
                    <a:pt x="68881" y="956559"/>
                  </a:lnTo>
                  <a:cubicBezTo>
                    <a:pt x="33070" y="959628"/>
                    <a:pt x="14908" y="945048"/>
                    <a:pt x="14396" y="912817"/>
                  </a:cubicBezTo>
                  <a:cubicBezTo>
                    <a:pt x="13885" y="880587"/>
                    <a:pt x="10559" y="767524"/>
                    <a:pt x="4420" y="573629"/>
                  </a:cubicBezTo>
                  <a:cubicBezTo>
                    <a:pt x="-1719" y="379734"/>
                    <a:pt x="-1463" y="271787"/>
                    <a:pt x="5188" y="249788"/>
                  </a:cubicBezTo>
                  <a:cubicBezTo>
                    <a:pt x="11838" y="227789"/>
                    <a:pt x="36139" y="218325"/>
                    <a:pt x="78090" y="221394"/>
                  </a:cubicBezTo>
                  <a:lnTo>
                    <a:pt x="444905" y="227534"/>
                  </a:lnTo>
                  <a:lnTo>
                    <a:pt x="444905" y="70985"/>
                  </a:lnTo>
                  <a:cubicBezTo>
                    <a:pt x="446951" y="54614"/>
                    <a:pt x="453090" y="40289"/>
                    <a:pt x="463322" y="28011"/>
                  </a:cubicBezTo>
                  <a:cubicBezTo>
                    <a:pt x="474066" y="18802"/>
                    <a:pt x="487112" y="13622"/>
                    <a:pt x="502460" y="12471"/>
                  </a:cubicBezTo>
                  <a:close/>
                  <a:moveTo>
                    <a:pt x="4656492" y="9401"/>
                  </a:moveTo>
                  <a:cubicBezTo>
                    <a:pt x="4661671" y="9018"/>
                    <a:pt x="4667075" y="9082"/>
                    <a:pt x="4672703" y="9593"/>
                  </a:cubicBezTo>
                  <a:lnTo>
                    <a:pt x="4703399" y="24941"/>
                  </a:lnTo>
                  <a:cubicBezTo>
                    <a:pt x="4719770" y="51544"/>
                    <a:pt x="4724886" y="83263"/>
                    <a:pt x="4718746" y="120098"/>
                  </a:cubicBezTo>
                  <a:lnTo>
                    <a:pt x="4715677" y="236742"/>
                  </a:lnTo>
                  <a:lnTo>
                    <a:pt x="4899852" y="230603"/>
                  </a:lnTo>
                  <a:lnTo>
                    <a:pt x="4930547" y="245951"/>
                  </a:lnTo>
                  <a:cubicBezTo>
                    <a:pt x="4942826" y="260276"/>
                    <a:pt x="4947942" y="278693"/>
                    <a:pt x="4945895" y="301203"/>
                  </a:cubicBezTo>
                  <a:lnTo>
                    <a:pt x="4930547" y="333434"/>
                  </a:lnTo>
                  <a:cubicBezTo>
                    <a:pt x="4903944" y="347759"/>
                    <a:pt x="4873760" y="354410"/>
                    <a:pt x="4839995" y="353386"/>
                  </a:cubicBezTo>
                  <a:cubicBezTo>
                    <a:pt x="4806229" y="352363"/>
                    <a:pt x="4772976" y="352875"/>
                    <a:pt x="4740234" y="354921"/>
                  </a:cubicBezTo>
                  <a:cubicBezTo>
                    <a:pt x="4764790" y="375385"/>
                    <a:pt x="4787812" y="394826"/>
                    <a:pt x="4809299" y="413243"/>
                  </a:cubicBezTo>
                  <a:cubicBezTo>
                    <a:pt x="4830786" y="431661"/>
                    <a:pt x="4856366" y="456729"/>
                    <a:pt x="4886039" y="488448"/>
                  </a:cubicBezTo>
                  <a:cubicBezTo>
                    <a:pt x="4915711" y="520167"/>
                    <a:pt x="4929524" y="552397"/>
                    <a:pt x="4927478" y="585140"/>
                  </a:cubicBezTo>
                  <a:lnTo>
                    <a:pt x="4912130" y="615835"/>
                  </a:lnTo>
                  <a:cubicBezTo>
                    <a:pt x="4897805" y="628114"/>
                    <a:pt x="4879388" y="633230"/>
                    <a:pt x="4856878" y="631183"/>
                  </a:cubicBezTo>
                  <a:lnTo>
                    <a:pt x="4826182" y="615835"/>
                  </a:lnTo>
                  <a:cubicBezTo>
                    <a:pt x="4813903" y="593325"/>
                    <a:pt x="4799067" y="572350"/>
                    <a:pt x="4781673" y="552909"/>
                  </a:cubicBezTo>
                  <a:cubicBezTo>
                    <a:pt x="4764279" y="533468"/>
                    <a:pt x="4745349" y="514539"/>
                    <a:pt x="4724886" y="496122"/>
                  </a:cubicBezTo>
                  <a:lnTo>
                    <a:pt x="4724886" y="1351000"/>
                  </a:lnTo>
                  <a:lnTo>
                    <a:pt x="4709538" y="1381696"/>
                  </a:lnTo>
                  <a:cubicBezTo>
                    <a:pt x="4695213" y="1393974"/>
                    <a:pt x="4676796" y="1399090"/>
                    <a:pt x="4654285" y="1397044"/>
                  </a:cubicBezTo>
                  <a:lnTo>
                    <a:pt x="4623589" y="1381696"/>
                  </a:lnTo>
                  <a:cubicBezTo>
                    <a:pt x="4608242" y="1355093"/>
                    <a:pt x="4601591" y="1325420"/>
                    <a:pt x="4603637" y="1292678"/>
                  </a:cubicBezTo>
                  <a:cubicBezTo>
                    <a:pt x="4605683" y="1259936"/>
                    <a:pt x="4603637" y="1045577"/>
                    <a:pt x="4597498" y="649601"/>
                  </a:cubicBezTo>
                  <a:cubicBezTo>
                    <a:pt x="4566802" y="717132"/>
                    <a:pt x="4534572" y="784151"/>
                    <a:pt x="4500806" y="850658"/>
                  </a:cubicBezTo>
                  <a:cubicBezTo>
                    <a:pt x="4467041" y="917166"/>
                    <a:pt x="4433787" y="983162"/>
                    <a:pt x="4401045" y="1048646"/>
                  </a:cubicBezTo>
                  <a:cubicBezTo>
                    <a:pt x="4384673" y="1062971"/>
                    <a:pt x="4365233" y="1069110"/>
                    <a:pt x="4342723" y="1067064"/>
                  </a:cubicBezTo>
                  <a:lnTo>
                    <a:pt x="4312027" y="1051716"/>
                  </a:lnTo>
                  <a:cubicBezTo>
                    <a:pt x="4299749" y="1037391"/>
                    <a:pt x="4294633" y="1018974"/>
                    <a:pt x="4296679" y="996463"/>
                  </a:cubicBezTo>
                  <a:cubicBezTo>
                    <a:pt x="4345792" y="894144"/>
                    <a:pt x="4395417" y="790802"/>
                    <a:pt x="4445554" y="686436"/>
                  </a:cubicBezTo>
                  <a:cubicBezTo>
                    <a:pt x="4495690" y="582070"/>
                    <a:pt x="4532013" y="473612"/>
                    <a:pt x="4554524" y="361060"/>
                  </a:cubicBezTo>
                  <a:lnTo>
                    <a:pt x="4413323" y="361060"/>
                  </a:lnTo>
                  <a:lnTo>
                    <a:pt x="4382627" y="345712"/>
                  </a:lnTo>
                  <a:cubicBezTo>
                    <a:pt x="4370349" y="328318"/>
                    <a:pt x="4365233" y="308366"/>
                    <a:pt x="4367280" y="285856"/>
                  </a:cubicBezTo>
                  <a:lnTo>
                    <a:pt x="4382627" y="255160"/>
                  </a:lnTo>
                  <a:lnTo>
                    <a:pt x="4413323" y="239812"/>
                  </a:lnTo>
                  <a:lnTo>
                    <a:pt x="4594428" y="242881"/>
                  </a:lnTo>
                  <a:lnTo>
                    <a:pt x="4594428" y="117029"/>
                  </a:lnTo>
                  <a:cubicBezTo>
                    <a:pt x="4592382" y="82240"/>
                    <a:pt x="4599544" y="51544"/>
                    <a:pt x="4615916" y="24941"/>
                  </a:cubicBezTo>
                  <a:cubicBezTo>
                    <a:pt x="4627426" y="15732"/>
                    <a:pt x="4640952" y="10552"/>
                    <a:pt x="4656492" y="9401"/>
                  </a:cubicBezTo>
                  <a:close/>
                  <a:moveTo>
                    <a:pt x="3971610" y="384"/>
                  </a:moveTo>
                  <a:cubicBezTo>
                    <a:pt x="3976853" y="-127"/>
                    <a:pt x="3982289" y="-127"/>
                    <a:pt x="3987917" y="384"/>
                  </a:cubicBezTo>
                  <a:lnTo>
                    <a:pt x="4018612" y="15732"/>
                  </a:lnTo>
                  <a:cubicBezTo>
                    <a:pt x="4030891" y="30057"/>
                    <a:pt x="4036007" y="48475"/>
                    <a:pt x="4033960" y="70985"/>
                  </a:cubicBezTo>
                  <a:cubicBezTo>
                    <a:pt x="4017589" y="101681"/>
                    <a:pt x="3986893" y="162049"/>
                    <a:pt x="3941873" y="252090"/>
                  </a:cubicBezTo>
                  <a:cubicBezTo>
                    <a:pt x="3974615" y="252090"/>
                    <a:pt x="4007357" y="252090"/>
                    <a:pt x="4040100" y="252090"/>
                  </a:cubicBezTo>
                  <a:cubicBezTo>
                    <a:pt x="4072842" y="252090"/>
                    <a:pt x="4103538" y="258229"/>
                    <a:pt x="4132187" y="270508"/>
                  </a:cubicBezTo>
                  <a:cubicBezTo>
                    <a:pt x="4144465" y="284832"/>
                    <a:pt x="4149581" y="303250"/>
                    <a:pt x="4147535" y="325760"/>
                  </a:cubicBezTo>
                  <a:lnTo>
                    <a:pt x="4132187" y="357991"/>
                  </a:lnTo>
                  <a:cubicBezTo>
                    <a:pt x="4103538" y="374362"/>
                    <a:pt x="4069772" y="380501"/>
                    <a:pt x="4030891" y="376408"/>
                  </a:cubicBezTo>
                  <a:lnTo>
                    <a:pt x="3845181" y="370269"/>
                  </a:lnTo>
                  <a:lnTo>
                    <a:pt x="3845181" y="603557"/>
                  </a:lnTo>
                  <a:lnTo>
                    <a:pt x="4061587" y="597418"/>
                  </a:lnTo>
                  <a:lnTo>
                    <a:pt x="4092282" y="612766"/>
                  </a:lnTo>
                  <a:cubicBezTo>
                    <a:pt x="4104561" y="629137"/>
                    <a:pt x="4109677" y="648578"/>
                    <a:pt x="4107630" y="671088"/>
                  </a:cubicBezTo>
                  <a:lnTo>
                    <a:pt x="4092282" y="701784"/>
                  </a:lnTo>
                  <a:cubicBezTo>
                    <a:pt x="4055447" y="716108"/>
                    <a:pt x="4016054" y="723271"/>
                    <a:pt x="3974104" y="723271"/>
                  </a:cubicBezTo>
                  <a:cubicBezTo>
                    <a:pt x="3932153" y="723271"/>
                    <a:pt x="3890202" y="723271"/>
                    <a:pt x="3848251" y="723271"/>
                  </a:cubicBezTo>
                  <a:lnTo>
                    <a:pt x="3851320" y="919724"/>
                  </a:lnTo>
                  <a:lnTo>
                    <a:pt x="4040100" y="919724"/>
                  </a:lnTo>
                  <a:cubicBezTo>
                    <a:pt x="4089213" y="915631"/>
                    <a:pt x="4134233" y="921770"/>
                    <a:pt x="4175161" y="938141"/>
                  </a:cubicBezTo>
                  <a:cubicBezTo>
                    <a:pt x="4187439" y="952466"/>
                    <a:pt x="4192555" y="970884"/>
                    <a:pt x="4190509" y="993394"/>
                  </a:cubicBezTo>
                  <a:lnTo>
                    <a:pt x="4175161" y="1024090"/>
                  </a:lnTo>
                  <a:cubicBezTo>
                    <a:pt x="4132187" y="1042507"/>
                    <a:pt x="4084097" y="1048646"/>
                    <a:pt x="4030891" y="1042507"/>
                  </a:cubicBezTo>
                  <a:lnTo>
                    <a:pt x="3854390" y="1039438"/>
                  </a:lnTo>
                  <a:lnTo>
                    <a:pt x="3857460" y="1357139"/>
                  </a:lnTo>
                  <a:lnTo>
                    <a:pt x="3842112" y="1387835"/>
                  </a:lnTo>
                  <a:cubicBezTo>
                    <a:pt x="3827787" y="1400113"/>
                    <a:pt x="3809369" y="1405229"/>
                    <a:pt x="3786859" y="1403183"/>
                  </a:cubicBezTo>
                  <a:lnTo>
                    <a:pt x="3756163" y="1387835"/>
                  </a:lnTo>
                  <a:cubicBezTo>
                    <a:pt x="3739792" y="1359185"/>
                    <a:pt x="3732630" y="1327466"/>
                    <a:pt x="3734676" y="1292678"/>
                  </a:cubicBezTo>
                  <a:lnTo>
                    <a:pt x="3734676" y="1039438"/>
                  </a:lnTo>
                  <a:lnTo>
                    <a:pt x="3443066" y="1039438"/>
                  </a:lnTo>
                  <a:lnTo>
                    <a:pt x="3412370" y="1024090"/>
                  </a:lnTo>
                  <a:cubicBezTo>
                    <a:pt x="3400092" y="1009765"/>
                    <a:pt x="3394976" y="991347"/>
                    <a:pt x="3397022" y="968837"/>
                  </a:cubicBezTo>
                  <a:lnTo>
                    <a:pt x="3412370" y="938141"/>
                  </a:lnTo>
                  <a:lnTo>
                    <a:pt x="3449205" y="919724"/>
                  </a:lnTo>
                  <a:lnTo>
                    <a:pt x="3731607" y="919724"/>
                  </a:lnTo>
                  <a:lnTo>
                    <a:pt x="3725468" y="723271"/>
                  </a:lnTo>
                  <a:cubicBezTo>
                    <a:pt x="3688633" y="719178"/>
                    <a:pt x="3651286" y="717643"/>
                    <a:pt x="3613428" y="718666"/>
                  </a:cubicBezTo>
                  <a:cubicBezTo>
                    <a:pt x="3575570" y="719690"/>
                    <a:pt x="3540270" y="713039"/>
                    <a:pt x="3507527" y="698714"/>
                  </a:cubicBezTo>
                  <a:cubicBezTo>
                    <a:pt x="3495249" y="684389"/>
                    <a:pt x="3490133" y="665972"/>
                    <a:pt x="3492179" y="643462"/>
                  </a:cubicBezTo>
                  <a:lnTo>
                    <a:pt x="3507527" y="612766"/>
                  </a:lnTo>
                  <a:cubicBezTo>
                    <a:pt x="3546408" y="596395"/>
                    <a:pt x="3589383" y="591279"/>
                    <a:pt x="3636450" y="597418"/>
                  </a:cubicBezTo>
                  <a:lnTo>
                    <a:pt x="3725468" y="600488"/>
                  </a:lnTo>
                  <a:lnTo>
                    <a:pt x="3725468" y="370269"/>
                  </a:lnTo>
                  <a:lnTo>
                    <a:pt x="3482971" y="370269"/>
                  </a:lnTo>
                  <a:cubicBezTo>
                    <a:pt x="3456368" y="370269"/>
                    <a:pt x="3436927" y="365153"/>
                    <a:pt x="3424648" y="354921"/>
                  </a:cubicBezTo>
                  <a:cubicBezTo>
                    <a:pt x="3412370" y="339573"/>
                    <a:pt x="3407254" y="320644"/>
                    <a:pt x="3409301" y="298134"/>
                  </a:cubicBezTo>
                  <a:lnTo>
                    <a:pt x="3424648" y="267438"/>
                  </a:lnTo>
                  <a:cubicBezTo>
                    <a:pt x="3441020" y="255160"/>
                    <a:pt x="3460460" y="249021"/>
                    <a:pt x="3482971" y="249021"/>
                  </a:cubicBezTo>
                  <a:lnTo>
                    <a:pt x="3618032" y="249021"/>
                  </a:lnTo>
                  <a:cubicBezTo>
                    <a:pt x="3609847" y="216278"/>
                    <a:pt x="3601661" y="185583"/>
                    <a:pt x="3593476" y="156933"/>
                  </a:cubicBezTo>
                  <a:cubicBezTo>
                    <a:pt x="3585290" y="128284"/>
                    <a:pt x="3579151" y="98611"/>
                    <a:pt x="3575058" y="67915"/>
                  </a:cubicBezTo>
                  <a:lnTo>
                    <a:pt x="3590406" y="37219"/>
                  </a:lnTo>
                  <a:cubicBezTo>
                    <a:pt x="3606777" y="24941"/>
                    <a:pt x="3626218" y="19825"/>
                    <a:pt x="3648728" y="21872"/>
                  </a:cubicBezTo>
                  <a:lnTo>
                    <a:pt x="3679424" y="37219"/>
                  </a:lnTo>
                  <a:cubicBezTo>
                    <a:pt x="3691702" y="69962"/>
                    <a:pt x="3702446" y="103215"/>
                    <a:pt x="3711654" y="136981"/>
                  </a:cubicBezTo>
                  <a:cubicBezTo>
                    <a:pt x="3720863" y="170746"/>
                    <a:pt x="3729560" y="208093"/>
                    <a:pt x="3737746" y="249021"/>
                  </a:cubicBezTo>
                  <a:lnTo>
                    <a:pt x="3829833" y="249021"/>
                  </a:lnTo>
                  <a:cubicBezTo>
                    <a:pt x="3823694" y="224464"/>
                    <a:pt x="3833670" y="187629"/>
                    <a:pt x="3859762" y="138516"/>
                  </a:cubicBezTo>
                  <a:cubicBezTo>
                    <a:pt x="3885853" y="89402"/>
                    <a:pt x="3909131" y="49498"/>
                    <a:pt x="3929595" y="18802"/>
                  </a:cubicBezTo>
                  <a:cubicBezTo>
                    <a:pt x="3941873" y="8058"/>
                    <a:pt x="3955878" y="1919"/>
                    <a:pt x="3971610" y="38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endParaRPr lang="zh-CN" altLang="en-US" sz="12400" spc="-300" dirty="0">
                <a:latin typeface="SetoFont" panose="02000600000000000000" pitchFamily="2" charset="-122"/>
                <a:ea typeface="SetoFont" panose="02000600000000000000" pitchFamily="2" charset="-122"/>
                <a:cs typeface="SetoFont" panose="02000600000000000000" pitchFamily="2" charset="-122"/>
              </a:endParaRPr>
            </a:p>
          </p:txBody>
        </p:sp>
        <p:sp>
          <p:nvSpPr>
            <p:cNvPr id="10" name="文本框-5_矢量">
              <a:extLst>
                <a:ext uri="{FF2B5EF4-FFF2-40B4-BE49-F238E27FC236}">
                  <a16:creationId xmlns:a16="http://schemas.microsoft.com/office/drawing/2014/main" id="{89CA59AE-F74C-446E-A980-3818C79DA907}"/>
                </a:ext>
              </a:extLst>
            </p:cNvPr>
            <p:cNvSpPr txBox="1"/>
            <p:nvPr/>
          </p:nvSpPr>
          <p:spPr>
            <a:xfrm>
              <a:off x="1443076" y="3626091"/>
              <a:ext cx="4863498" cy="454922"/>
            </a:xfrm>
            <a:custGeom>
              <a:avLst/>
              <a:gdLst/>
              <a:ahLst/>
              <a:cxnLst/>
              <a:rect l="l" t="t" r="r" b="b"/>
              <a:pathLst>
                <a:path w="4863498" h="454922">
                  <a:moveTo>
                    <a:pt x="3435721" y="337330"/>
                  </a:moveTo>
                  <a:cubicBezTo>
                    <a:pt x="3385296" y="335348"/>
                    <a:pt x="3351107" y="337620"/>
                    <a:pt x="3333155" y="344146"/>
                  </a:cubicBezTo>
                  <a:cubicBezTo>
                    <a:pt x="3329022" y="345529"/>
                    <a:pt x="3326732" y="346846"/>
                    <a:pt x="3326284" y="348097"/>
                  </a:cubicBezTo>
                  <a:cubicBezTo>
                    <a:pt x="3325837" y="349349"/>
                    <a:pt x="3325614" y="356456"/>
                    <a:pt x="3325614" y="369418"/>
                  </a:cubicBezTo>
                  <a:cubicBezTo>
                    <a:pt x="3325614" y="380993"/>
                    <a:pt x="3325738" y="387710"/>
                    <a:pt x="3325985" y="389572"/>
                  </a:cubicBezTo>
                  <a:cubicBezTo>
                    <a:pt x="3326232" y="391433"/>
                    <a:pt x="3326562" y="392600"/>
                    <a:pt x="3326975" y="393070"/>
                  </a:cubicBezTo>
                  <a:cubicBezTo>
                    <a:pt x="3327387" y="393541"/>
                    <a:pt x="3329081" y="393841"/>
                    <a:pt x="3332054" y="393969"/>
                  </a:cubicBezTo>
                  <a:cubicBezTo>
                    <a:pt x="3335028" y="394098"/>
                    <a:pt x="3346359" y="394000"/>
                    <a:pt x="3366047" y="393674"/>
                  </a:cubicBezTo>
                  <a:lnTo>
                    <a:pt x="3405266" y="393200"/>
                  </a:lnTo>
                  <a:lnTo>
                    <a:pt x="3410693" y="390321"/>
                  </a:lnTo>
                  <a:cubicBezTo>
                    <a:pt x="3421410" y="384447"/>
                    <a:pt x="3430886" y="375332"/>
                    <a:pt x="3439121" y="362974"/>
                  </a:cubicBezTo>
                  <a:cubicBezTo>
                    <a:pt x="3443690" y="356117"/>
                    <a:pt x="3447632" y="350835"/>
                    <a:pt x="3450945" y="347127"/>
                  </a:cubicBezTo>
                  <a:cubicBezTo>
                    <a:pt x="3452890" y="344877"/>
                    <a:pt x="3454505" y="342305"/>
                    <a:pt x="3455788" y="339413"/>
                  </a:cubicBezTo>
                  <a:lnTo>
                    <a:pt x="3455982" y="339213"/>
                  </a:lnTo>
                  <a:close/>
                  <a:moveTo>
                    <a:pt x="3314945" y="300040"/>
                  </a:moveTo>
                  <a:cubicBezTo>
                    <a:pt x="3317735" y="300732"/>
                    <a:pt x="3320681" y="303079"/>
                    <a:pt x="3323784" y="307080"/>
                  </a:cubicBezTo>
                  <a:lnTo>
                    <a:pt x="3326119" y="309399"/>
                  </a:lnTo>
                  <a:lnTo>
                    <a:pt x="3349041" y="307080"/>
                  </a:lnTo>
                  <a:cubicBezTo>
                    <a:pt x="3377911" y="303384"/>
                    <a:pt x="3404625" y="301960"/>
                    <a:pt x="3429182" y="302809"/>
                  </a:cubicBezTo>
                  <a:cubicBezTo>
                    <a:pt x="3453740" y="303658"/>
                    <a:pt x="3472371" y="307201"/>
                    <a:pt x="3485075" y="313438"/>
                  </a:cubicBezTo>
                  <a:cubicBezTo>
                    <a:pt x="3501256" y="322288"/>
                    <a:pt x="3500468" y="341319"/>
                    <a:pt x="3482709" y="370531"/>
                  </a:cubicBezTo>
                  <a:cubicBezTo>
                    <a:pt x="3472833" y="384992"/>
                    <a:pt x="3461509" y="398120"/>
                    <a:pt x="3448736" y="409915"/>
                  </a:cubicBezTo>
                  <a:cubicBezTo>
                    <a:pt x="3441863" y="415641"/>
                    <a:pt x="3434824" y="419823"/>
                    <a:pt x="3427620" y="422461"/>
                  </a:cubicBezTo>
                  <a:cubicBezTo>
                    <a:pt x="3420416" y="425098"/>
                    <a:pt x="3411242" y="426753"/>
                    <a:pt x="3400099" y="427426"/>
                  </a:cubicBezTo>
                  <a:cubicBezTo>
                    <a:pt x="3397586" y="427747"/>
                    <a:pt x="3382596" y="429080"/>
                    <a:pt x="3355130" y="431425"/>
                  </a:cubicBezTo>
                  <a:cubicBezTo>
                    <a:pt x="3331609" y="433402"/>
                    <a:pt x="3318294" y="434212"/>
                    <a:pt x="3315186" y="433855"/>
                  </a:cubicBezTo>
                  <a:cubicBezTo>
                    <a:pt x="3308692" y="432466"/>
                    <a:pt x="3304105" y="428517"/>
                    <a:pt x="3301426" y="422007"/>
                  </a:cubicBezTo>
                  <a:cubicBezTo>
                    <a:pt x="3298746" y="415497"/>
                    <a:pt x="3295267" y="401370"/>
                    <a:pt x="3290986" y="379625"/>
                  </a:cubicBezTo>
                  <a:cubicBezTo>
                    <a:pt x="3287374" y="363208"/>
                    <a:pt x="3284387" y="352467"/>
                    <a:pt x="3282025" y="347403"/>
                  </a:cubicBezTo>
                  <a:lnTo>
                    <a:pt x="3277876" y="338529"/>
                  </a:lnTo>
                  <a:lnTo>
                    <a:pt x="3280661" y="331123"/>
                  </a:lnTo>
                  <a:cubicBezTo>
                    <a:pt x="3283153" y="326137"/>
                    <a:pt x="3286773" y="320745"/>
                    <a:pt x="3291518" y="314945"/>
                  </a:cubicBezTo>
                  <a:cubicBezTo>
                    <a:pt x="3296265" y="309144"/>
                    <a:pt x="3300310" y="305198"/>
                    <a:pt x="3303654" y="303105"/>
                  </a:cubicBezTo>
                  <a:cubicBezTo>
                    <a:pt x="3308392" y="300370"/>
                    <a:pt x="3312156" y="299349"/>
                    <a:pt x="3314945" y="300040"/>
                  </a:cubicBezTo>
                  <a:close/>
                  <a:moveTo>
                    <a:pt x="2330588" y="232970"/>
                  </a:moveTo>
                  <a:cubicBezTo>
                    <a:pt x="2345617" y="233141"/>
                    <a:pt x="2358219" y="233718"/>
                    <a:pt x="2368394" y="234701"/>
                  </a:cubicBezTo>
                  <a:cubicBezTo>
                    <a:pt x="2381378" y="236068"/>
                    <a:pt x="2395258" y="237759"/>
                    <a:pt x="2410035" y="239773"/>
                  </a:cubicBezTo>
                  <a:cubicBezTo>
                    <a:pt x="2436769" y="243685"/>
                    <a:pt x="2455644" y="247215"/>
                    <a:pt x="2466658" y="250362"/>
                  </a:cubicBezTo>
                  <a:cubicBezTo>
                    <a:pt x="2477672" y="253510"/>
                    <a:pt x="2485632" y="257537"/>
                    <a:pt x="2490538" y="262443"/>
                  </a:cubicBezTo>
                  <a:cubicBezTo>
                    <a:pt x="2494009" y="266350"/>
                    <a:pt x="2496324" y="270041"/>
                    <a:pt x="2497484" y="273517"/>
                  </a:cubicBezTo>
                  <a:cubicBezTo>
                    <a:pt x="2498643" y="276993"/>
                    <a:pt x="2499068" y="281655"/>
                    <a:pt x="2498757" y="287503"/>
                  </a:cubicBezTo>
                  <a:cubicBezTo>
                    <a:pt x="2498757" y="305829"/>
                    <a:pt x="2491806" y="329745"/>
                    <a:pt x="2477902" y="359251"/>
                  </a:cubicBezTo>
                  <a:cubicBezTo>
                    <a:pt x="2467337" y="381058"/>
                    <a:pt x="2456406" y="396971"/>
                    <a:pt x="2445108" y="406988"/>
                  </a:cubicBezTo>
                  <a:cubicBezTo>
                    <a:pt x="2433810" y="417006"/>
                    <a:pt x="2423641" y="419867"/>
                    <a:pt x="2414602" y="415570"/>
                  </a:cubicBezTo>
                  <a:cubicBezTo>
                    <a:pt x="2407371" y="412284"/>
                    <a:pt x="2402801" y="407021"/>
                    <a:pt x="2400892" y="399783"/>
                  </a:cubicBezTo>
                  <a:cubicBezTo>
                    <a:pt x="2398984" y="392544"/>
                    <a:pt x="2399830" y="386312"/>
                    <a:pt x="2403432" y="381085"/>
                  </a:cubicBezTo>
                  <a:lnTo>
                    <a:pt x="2409222" y="374774"/>
                  </a:lnTo>
                  <a:cubicBezTo>
                    <a:pt x="2409222" y="374774"/>
                    <a:pt x="2410144" y="375153"/>
                    <a:pt x="2411987" y="375910"/>
                  </a:cubicBezTo>
                  <a:cubicBezTo>
                    <a:pt x="2413830" y="376667"/>
                    <a:pt x="2415319" y="377426"/>
                    <a:pt x="2416455" y="378186"/>
                  </a:cubicBezTo>
                  <a:cubicBezTo>
                    <a:pt x="2417591" y="378946"/>
                    <a:pt x="2418740" y="379770"/>
                    <a:pt x="2419902" y="380659"/>
                  </a:cubicBezTo>
                  <a:cubicBezTo>
                    <a:pt x="2422090" y="382347"/>
                    <a:pt x="2423130" y="383191"/>
                    <a:pt x="2423022" y="383191"/>
                  </a:cubicBezTo>
                  <a:cubicBezTo>
                    <a:pt x="2422914" y="383191"/>
                    <a:pt x="2424866" y="380256"/>
                    <a:pt x="2428879" y="374388"/>
                  </a:cubicBezTo>
                  <a:cubicBezTo>
                    <a:pt x="2439853" y="359658"/>
                    <a:pt x="2448390" y="341380"/>
                    <a:pt x="2454491" y="319551"/>
                  </a:cubicBezTo>
                  <a:cubicBezTo>
                    <a:pt x="2457809" y="305148"/>
                    <a:pt x="2459628" y="296445"/>
                    <a:pt x="2459949" y="293442"/>
                  </a:cubicBezTo>
                  <a:cubicBezTo>
                    <a:pt x="2460270" y="290440"/>
                    <a:pt x="2459989" y="288494"/>
                    <a:pt x="2459105" y="287605"/>
                  </a:cubicBezTo>
                  <a:cubicBezTo>
                    <a:pt x="2458227" y="286727"/>
                    <a:pt x="2456310" y="285844"/>
                    <a:pt x="2453355" y="284955"/>
                  </a:cubicBezTo>
                  <a:cubicBezTo>
                    <a:pt x="2450399" y="284066"/>
                    <a:pt x="2443611" y="282375"/>
                    <a:pt x="2432988" y="279883"/>
                  </a:cubicBezTo>
                  <a:cubicBezTo>
                    <a:pt x="2408841" y="276249"/>
                    <a:pt x="2395576" y="274432"/>
                    <a:pt x="2393194" y="274432"/>
                  </a:cubicBezTo>
                  <a:lnTo>
                    <a:pt x="2390346" y="273935"/>
                  </a:lnTo>
                  <a:lnTo>
                    <a:pt x="2387822" y="277745"/>
                  </a:lnTo>
                  <a:cubicBezTo>
                    <a:pt x="2366888" y="310664"/>
                    <a:pt x="2349955" y="335330"/>
                    <a:pt x="2337024" y="351742"/>
                  </a:cubicBezTo>
                  <a:cubicBezTo>
                    <a:pt x="2324093" y="368154"/>
                    <a:pt x="2311147" y="381442"/>
                    <a:pt x="2298184" y="391607"/>
                  </a:cubicBezTo>
                  <a:cubicBezTo>
                    <a:pt x="2282598" y="406263"/>
                    <a:pt x="2272002" y="413591"/>
                    <a:pt x="2266396" y="413591"/>
                  </a:cubicBezTo>
                  <a:cubicBezTo>
                    <a:pt x="2263104" y="413591"/>
                    <a:pt x="2260284" y="412156"/>
                    <a:pt x="2257936" y="409288"/>
                  </a:cubicBezTo>
                  <a:cubicBezTo>
                    <a:pt x="2255588" y="406419"/>
                    <a:pt x="2254414" y="403531"/>
                    <a:pt x="2254414" y="400623"/>
                  </a:cubicBezTo>
                  <a:cubicBezTo>
                    <a:pt x="2254414" y="396674"/>
                    <a:pt x="2256624" y="391958"/>
                    <a:pt x="2261044" y="386476"/>
                  </a:cubicBezTo>
                  <a:cubicBezTo>
                    <a:pt x="2265464" y="380994"/>
                    <a:pt x="2277071" y="368183"/>
                    <a:pt x="2295865" y="348042"/>
                  </a:cubicBezTo>
                  <a:cubicBezTo>
                    <a:pt x="2303858" y="339413"/>
                    <a:pt x="2310424" y="331538"/>
                    <a:pt x="2315561" y="324418"/>
                  </a:cubicBezTo>
                  <a:cubicBezTo>
                    <a:pt x="2320588" y="317708"/>
                    <a:pt x="2327996" y="306332"/>
                    <a:pt x="2337785" y="290291"/>
                  </a:cubicBezTo>
                  <a:cubicBezTo>
                    <a:pt x="2347574" y="274250"/>
                    <a:pt x="2352469" y="265795"/>
                    <a:pt x="2352469" y="264927"/>
                  </a:cubicBezTo>
                  <a:cubicBezTo>
                    <a:pt x="2352469" y="267304"/>
                    <a:pt x="2344578" y="268656"/>
                    <a:pt x="2328797" y="268982"/>
                  </a:cubicBezTo>
                  <a:cubicBezTo>
                    <a:pt x="2311722" y="268982"/>
                    <a:pt x="2300915" y="268442"/>
                    <a:pt x="2296374" y="267361"/>
                  </a:cubicBezTo>
                  <a:cubicBezTo>
                    <a:pt x="2291833" y="266280"/>
                    <a:pt x="2288763" y="262942"/>
                    <a:pt x="2287165" y="257347"/>
                  </a:cubicBezTo>
                  <a:cubicBezTo>
                    <a:pt x="2284478" y="244632"/>
                    <a:pt x="2289029" y="237020"/>
                    <a:pt x="2300819" y="234512"/>
                  </a:cubicBezTo>
                  <a:cubicBezTo>
                    <a:pt x="2305636" y="233313"/>
                    <a:pt x="2315558" y="232799"/>
                    <a:pt x="2330588" y="232970"/>
                  </a:cubicBezTo>
                  <a:close/>
                  <a:moveTo>
                    <a:pt x="3160686" y="209065"/>
                  </a:moveTo>
                  <a:cubicBezTo>
                    <a:pt x="3148218" y="209360"/>
                    <a:pt x="3141450" y="210041"/>
                    <a:pt x="3140383" y="211108"/>
                  </a:cubicBezTo>
                  <a:cubicBezTo>
                    <a:pt x="3140719" y="210640"/>
                    <a:pt x="3141533" y="215838"/>
                    <a:pt x="3142824" y="226703"/>
                  </a:cubicBezTo>
                  <a:cubicBezTo>
                    <a:pt x="3144115" y="237567"/>
                    <a:pt x="3145352" y="245660"/>
                    <a:pt x="3146535" y="250982"/>
                  </a:cubicBezTo>
                  <a:cubicBezTo>
                    <a:pt x="3147456" y="255578"/>
                    <a:pt x="3148499" y="258459"/>
                    <a:pt x="3149667" y="259627"/>
                  </a:cubicBezTo>
                  <a:cubicBezTo>
                    <a:pt x="3150834" y="260794"/>
                    <a:pt x="3152498" y="261378"/>
                    <a:pt x="3154660" y="261378"/>
                  </a:cubicBezTo>
                  <a:cubicBezTo>
                    <a:pt x="3162779" y="261378"/>
                    <a:pt x="3167396" y="258941"/>
                    <a:pt x="3168511" y="254066"/>
                  </a:cubicBezTo>
                  <a:cubicBezTo>
                    <a:pt x="3169121" y="251542"/>
                    <a:pt x="3168872" y="243539"/>
                    <a:pt x="3167765" y="230059"/>
                  </a:cubicBezTo>
                  <a:cubicBezTo>
                    <a:pt x="3166659" y="216579"/>
                    <a:pt x="3165955" y="209689"/>
                    <a:pt x="3165655" y="209389"/>
                  </a:cubicBezTo>
                  <a:cubicBezTo>
                    <a:pt x="3165493" y="209173"/>
                    <a:pt x="3163836" y="209065"/>
                    <a:pt x="3160686" y="209065"/>
                  </a:cubicBezTo>
                  <a:close/>
                  <a:moveTo>
                    <a:pt x="1514912" y="197178"/>
                  </a:moveTo>
                  <a:cubicBezTo>
                    <a:pt x="1504724" y="197178"/>
                    <a:pt x="1498331" y="197468"/>
                    <a:pt x="1495733" y="198046"/>
                  </a:cubicBezTo>
                  <a:cubicBezTo>
                    <a:pt x="1494586" y="198430"/>
                    <a:pt x="1493946" y="198674"/>
                    <a:pt x="1493812" y="198780"/>
                  </a:cubicBezTo>
                  <a:cubicBezTo>
                    <a:pt x="1493678" y="198885"/>
                    <a:pt x="1493758" y="202762"/>
                    <a:pt x="1494053" y="210410"/>
                  </a:cubicBezTo>
                  <a:cubicBezTo>
                    <a:pt x="1494347" y="218059"/>
                    <a:pt x="1495294" y="226377"/>
                    <a:pt x="1496892" y="235364"/>
                  </a:cubicBezTo>
                  <a:cubicBezTo>
                    <a:pt x="1498123" y="245481"/>
                    <a:pt x="1499624" y="251092"/>
                    <a:pt x="1501396" y="252196"/>
                  </a:cubicBezTo>
                  <a:cubicBezTo>
                    <a:pt x="1501207" y="251707"/>
                    <a:pt x="1506516" y="251326"/>
                    <a:pt x="1517322" y="251053"/>
                  </a:cubicBezTo>
                  <a:lnTo>
                    <a:pt x="1532285" y="250658"/>
                  </a:lnTo>
                  <a:lnTo>
                    <a:pt x="1532546" y="249223"/>
                  </a:lnTo>
                  <a:cubicBezTo>
                    <a:pt x="1533866" y="232553"/>
                    <a:pt x="1534194" y="218071"/>
                    <a:pt x="1533532" y="205776"/>
                  </a:cubicBezTo>
                  <a:lnTo>
                    <a:pt x="1533200" y="198172"/>
                  </a:lnTo>
                  <a:lnTo>
                    <a:pt x="1533161" y="198156"/>
                  </a:lnTo>
                  <a:cubicBezTo>
                    <a:pt x="1531184" y="197504"/>
                    <a:pt x="1525101" y="197178"/>
                    <a:pt x="1514912" y="197178"/>
                  </a:cubicBezTo>
                  <a:close/>
                  <a:moveTo>
                    <a:pt x="1636914" y="194012"/>
                  </a:moveTo>
                  <a:lnTo>
                    <a:pt x="1626443" y="196563"/>
                  </a:lnTo>
                  <a:cubicBezTo>
                    <a:pt x="1619922" y="198293"/>
                    <a:pt x="1609666" y="198322"/>
                    <a:pt x="1595672" y="196650"/>
                  </a:cubicBezTo>
                  <a:cubicBezTo>
                    <a:pt x="1578061" y="194688"/>
                    <a:pt x="1569088" y="194160"/>
                    <a:pt x="1568751" y="195064"/>
                  </a:cubicBezTo>
                  <a:cubicBezTo>
                    <a:pt x="1567189" y="197925"/>
                    <a:pt x="1566408" y="207953"/>
                    <a:pt x="1566408" y="225149"/>
                  </a:cubicBezTo>
                  <a:cubicBezTo>
                    <a:pt x="1566077" y="233053"/>
                    <a:pt x="1565911" y="239302"/>
                    <a:pt x="1565911" y="243898"/>
                  </a:cubicBezTo>
                  <a:lnTo>
                    <a:pt x="1565422" y="246509"/>
                  </a:lnTo>
                  <a:lnTo>
                    <a:pt x="1593550" y="246020"/>
                  </a:lnTo>
                  <a:cubicBezTo>
                    <a:pt x="1604530" y="246020"/>
                    <a:pt x="1612771" y="245731"/>
                    <a:pt x="1618271" y="245153"/>
                  </a:cubicBezTo>
                  <a:cubicBezTo>
                    <a:pt x="1623772" y="244574"/>
                    <a:pt x="1626877" y="244010"/>
                    <a:pt x="1627587" y="243461"/>
                  </a:cubicBezTo>
                  <a:cubicBezTo>
                    <a:pt x="1628297" y="242911"/>
                    <a:pt x="1629135" y="240851"/>
                    <a:pt x="1630103" y="237280"/>
                  </a:cubicBezTo>
                  <a:cubicBezTo>
                    <a:pt x="1631118" y="233994"/>
                    <a:pt x="1632527" y="226201"/>
                    <a:pt x="1634331" y="213901"/>
                  </a:cubicBezTo>
                  <a:cubicBezTo>
                    <a:pt x="1635684" y="204676"/>
                    <a:pt x="1636529" y="198288"/>
                    <a:pt x="1636867" y="194736"/>
                  </a:cubicBezTo>
                  <a:close/>
                  <a:moveTo>
                    <a:pt x="4676166" y="170841"/>
                  </a:moveTo>
                  <a:cubicBezTo>
                    <a:pt x="4676523" y="171561"/>
                    <a:pt x="4672816" y="171921"/>
                    <a:pt x="4665044" y="171921"/>
                  </a:cubicBezTo>
                  <a:cubicBezTo>
                    <a:pt x="4653207" y="171921"/>
                    <a:pt x="4642789" y="172852"/>
                    <a:pt x="4633792" y="174714"/>
                  </a:cubicBezTo>
                  <a:cubicBezTo>
                    <a:pt x="4624794" y="176575"/>
                    <a:pt x="4619137" y="178537"/>
                    <a:pt x="4616818" y="180598"/>
                  </a:cubicBezTo>
                  <a:cubicBezTo>
                    <a:pt x="4615245" y="181949"/>
                    <a:pt x="4612836" y="187881"/>
                    <a:pt x="4609592" y="198393"/>
                  </a:cubicBezTo>
                  <a:cubicBezTo>
                    <a:pt x="4607970" y="203649"/>
                    <a:pt x="4606753" y="208148"/>
                    <a:pt x="4605942" y="211891"/>
                  </a:cubicBezTo>
                  <a:lnTo>
                    <a:pt x="4604737" y="220763"/>
                  </a:lnTo>
                  <a:lnTo>
                    <a:pt x="4608590" y="220763"/>
                  </a:lnTo>
                  <a:cubicBezTo>
                    <a:pt x="4616373" y="220763"/>
                    <a:pt x="4625814" y="219357"/>
                    <a:pt x="4636912" y="216543"/>
                  </a:cubicBezTo>
                  <a:cubicBezTo>
                    <a:pt x="4648010" y="213730"/>
                    <a:pt x="4654937" y="211082"/>
                    <a:pt x="4657692" y="208600"/>
                  </a:cubicBezTo>
                  <a:cubicBezTo>
                    <a:pt x="4660011" y="206539"/>
                    <a:pt x="4663782" y="199930"/>
                    <a:pt x="4669003" y="188774"/>
                  </a:cubicBezTo>
                  <a:cubicBezTo>
                    <a:pt x="4674225" y="177618"/>
                    <a:pt x="4676613" y="171640"/>
                    <a:pt x="4676166" y="170841"/>
                  </a:cubicBezTo>
                  <a:close/>
                  <a:moveTo>
                    <a:pt x="3226653" y="150624"/>
                  </a:moveTo>
                  <a:cubicBezTo>
                    <a:pt x="3216503" y="149961"/>
                    <a:pt x="3210238" y="150351"/>
                    <a:pt x="3207856" y="151791"/>
                  </a:cubicBezTo>
                  <a:cubicBezTo>
                    <a:pt x="3205473" y="153232"/>
                    <a:pt x="3204282" y="156443"/>
                    <a:pt x="3204282" y="161423"/>
                  </a:cubicBezTo>
                  <a:lnTo>
                    <a:pt x="3204282" y="164806"/>
                  </a:lnTo>
                  <a:lnTo>
                    <a:pt x="3219041" y="164806"/>
                  </a:lnTo>
                  <a:lnTo>
                    <a:pt x="3241277" y="164806"/>
                  </a:lnTo>
                  <a:lnTo>
                    <a:pt x="3246246" y="170494"/>
                  </a:lnTo>
                  <a:cubicBezTo>
                    <a:pt x="3248513" y="172760"/>
                    <a:pt x="3249926" y="174647"/>
                    <a:pt x="3250486" y="176153"/>
                  </a:cubicBezTo>
                  <a:cubicBezTo>
                    <a:pt x="3251046" y="177660"/>
                    <a:pt x="3251073" y="179878"/>
                    <a:pt x="3250569" y="182807"/>
                  </a:cubicBezTo>
                  <a:cubicBezTo>
                    <a:pt x="3247761" y="189827"/>
                    <a:pt x="3232590" y="195080"/>
                    <a:pt x="3205055" y="198567"/>
                  </a:cubicBezTo>
                  <a:lnTo>
                    <a:pt x="3202784" y="198937"/>
                  </a:lnTo>
                  <a:lnTo>
                    <a:pt x="3203194" y="223571"/>
                  </a:lnTo>
                  <a:cubicBezTo>
                    <a:pt x="3203588" y="224744"/>
                    <a:pt x="3203785" y="227878"/>
                    <a:pt x="3203785" y="232974"/>
                  </a:cubicBezTo>
                  <a:cubicBezTo>
                    <a:pt x="3204054" y="245805"/>
                    <a:pt x="3204363" y="252921"/>
                    <a:pt x="3204712" y="254322"/>
                  </a:cubicBezTo>
                  <a:cubicBezTo>
                    <a:pt x="3205062" y="255724"/>
                    <a:pt x="3205216" y="256424"/>
                    <a:pt x="3205174" y="256424"/>
                  </a:cubicBezTo>
                  <a:cubicBezTo>
                    <a:pt x="3205505" y="256424"/>
                    <a:pt x="3205836" y="256424"/>
                    <a:pt x="3206167" y="256424"/>
                  </a:cubicBezTo>
                  <a:cubicBezTo>
                    <a:pt x="3211332" y="256424"/>
                    <a:pt x="3219275" y="255714"/>
                    <a:pt x="3229997" y="254295"/>
                  </a:cubicBezTo>
                  <a:cubicBezTo>
                    <a:pt x="3240719" y="252875"/>
                    <a:pt x="3246320" y="252044"/>
                    <a:pt x="3246798" y="251802"/>
                  </a:cubicBezTo>
                  <a:cubicBezTo>
                    <a:pt x="3248202" y="250750"/>
                    <a:pt x="3249814" y="243701"/>
                    <a:pt x="3251633" y="230655"/>
                  </a:cubicBezTo>
                  <a:cubicBezTo>
                    <a:pt x="3252664" y="223413"/>
                    <a:pt x="3253912" y="211325"/>
                    <a:pt x="3255376" y="194390"/>
                  </a:cubicBezTo>
                  <a:cubicBezTo>
                    <a:pt x="3256841" y="177455"/>
                    <a:pt x="3257573" y="167126"/>
                    <a:pt x="3257573" y="163402"/>
                  </a:cubicBezTo>
                  <a:cubicBezTo>
                    <a:pt x="3257573" y="159664"/>
                    <a:pt x="3257255" y="157511"/>
                    <a:pt x="3256618" y="156946"/>
                  </a:cubicBezTo>
                  <a:cubicBezTo>
                    <a:pt x="3255982" y="156381"/>
                    <a:pt x="3252223" y="155118"/>
                    <a:pt x="3245339" y="153156"/>
                  </a:cubicBezTo>
                  <a:cubicBezTo>
                    <a:pt x="3240122" y="151784"/>
                    <a:pt x="3233893" y="150940"/>
                    <a:pt x="3226653" y="150624"/>
                  </a:cubicBezTo>
                  <a:close/>
                  <a:moveTo>
                    <a:pt x="3151584" y="141598"/>
                  </a:moveTo>
                  <a:cubicBezTo>
                    <a:pt x="3147666" y="142183"/>
                    <a:pt x="3144766" y="143556"/>
                    <a:pt x="3142883" y="145718"/>
                  </a:cubicBezTo>
                  <a:cubicBezTo>
                    <a:pt x="3142804" y="145797"/>
                    <a:pt x="3142691" y="150401"/>
                    <a:pt x="3142544" y="159529"/>
                  </a:cubicBezTo>
                  <a:cubicBezTo>
                    <a:pt x="3142397" y="168658"/>
                    <a:pt x="3142475" y="173469"/>
                    <a:pt x="3142777" y="173960"/>
                  </a:cubicBezTo>
                  <a:cubicBezTo>
                    <a:pt x="3143079" y="174452"/>
                    <a:pt x="3144910" y="174574"/>
                    <a:pt x="3148270" y="174327"/>
                  </a:cubicBezTo>
                  <a:cubicBezTo>
                    <a:pt x="3157247" y="173780"/>
                    <a:pt x="3162235" y="172103"/>
                    <a:pt x="3163234" y="169295"/>
                  </a:cubicBezTo>
                  <a:cubicBezTo>
                    <a:pt x="3166699" y="161743"/>
                    <a:pt x="3168432" y="153506"/>
                    <a:pt x="3168432" y="144582"/>
                  </a:cubicBezTo>
                  <a:lnTo>
                    <a:pt x="3168432" y="142847"/>
                  </a:lnTo>
                  <a:lnTo>
                    <a:pt x="3166389" y="142208"/>
                  </a:lnTo>
                  <a:cubicBezTo>
                    <a:pt x="3160436" y="141216"/>
                    <a:pt x="3155501" y="141013"/>
                    <a:pt x="3151584" y="141598"/>
                  </a:cubicBezTo>
                  <a:close/>
                  <a:moveTo>
                    <a:pt x="4617118" y="121745"/>
                  </a:moveTo>
                  <a:cubicBezTo>
                    <a:pt x="4618917" y="121693"/>
                    <a:pt x="4620493" y="121983"/>
                    <a:pt x="4621846" y="122614"/>
                  </a:cubicBezTo>
                  <a:cubicBezTo>
                    <a:pt x="4624551" y="123876"/>
                    <a:pt x="4626940" y="126800"/>
                    <a:pt x="4629012" y="131386"/>
                  </a:cubicBezTo>
                  <a:cubicBezTo>
                    <a:pt x="4629722" y="133068"/>
                    <a:pt x="4630009" y="133858"/>
                    <a:pt x="4629872" y="133756"/>
                  </a:cubicBezTo>
                  <a:cubicBezTo>
                    <a:pt x="4629735" y="133653"/>
                    <a:pt x="4629867" y="133602"/>
                    <a:pt x="4630266" y="133602"/>
                  </a:cubicBezTo>
                  <a:cubicBezTo>
                    <a:pt x="4637991" y="134012"/>
                    <a:pt x="4649629" y="134709"/>
                    <a:pt x="4665182" y="135692"/>
                  </a:cubicBezTo>
                  <a:cubicBezTo>
                    <a:pt x="4680734" y="136676"/>
                    <a:pt x="4690099" y="137325"/>
                    <a:pt x="4693275" y="137641"/>
                  </a:cubicBezTo>
                  <a:cubicBezTo>
                    <a:pt x="4704044" y="139628"/>
                    <a:pt x="4711919" y="144564"/>
                    <a:pt x="4716899" y="152446"/>
                  </a:cubicBezTo>
                  <a:cubicBezTo>
                    <a:pt x="4719039" y="155896"/>
                    <a:pt x="4719576" y="161020"/>
                    <a:pt x="4718508" y="167820"/>
                  </a:cubicBezTo>
                  <a:cubicBezTo>
                    <a:pt x="4716720" y="177322"/>
                    <a:pt x="4712251" y="188470"/>
                    <a:pt x="4705099" y="201264"/>
                  </a:cubicBezTo>
                  <a:cubicBezTo>
                    <a:pt x="4702775" y="205219"/>
                    <a:pt x="4701307" y="211027"/>
                    <a:pt x="4700697" y="218689"/>
                  </a:cubicBezTo>
                  <a:cubicBezTo>
                    <a:pt x="4700355" y="225940"/>
                    <a:pt x="4699417" y="231209"/>
                    <a:pt x="4697881" y="234496"/>
                  </a:cubicBezTo>
                  <a:cubicBezTo>
                    <a:pt x="4696346" y="237783"/>
                    <a:pt x="4693293" y="240672"/>
                    <a:pt x="4688723" y="243165"/>
                  </a:cubicBezTo>
                  <a:cubicBezTo>
                    <a:pt x="4678196" y="248429"/>
                    <a:pt x="4657253" y="252578"/>
                    <a:pt x="4625896" y="255612"/>
                  </a:cubicBezTo>
                  <a:cubicBezTo>
                    <a:pt x="4612471" y="256921"/>
                    <a:pt x="4604342" y="257860"/>
                    <a:pt x="4601507" y="258428"/>
                  </a:cubicBezTo>
                  <a:cubicBezTo>
                    <a:pt x="4599351" y="259143"/>
                    <a:pt x="4597450" y="260270"/>
                    <a:pt x="4595804" y="261808"/>
                  </a:cubicBezTo>
                  <a:cubicBezTo>
                    <a:pt x="4594158" y="263346"/>
                    <a:pt x="4593335" y="264386"/>
                    <a:pt x="4593335" y="264927"/>
                  </a:cubicBezTo>
                  <a:cubicBezTo>
                    <a:pt x="4593335" y="267762"/>
                    <a:pt x="4592070" y="272471"/>
                    <a:pt x="4589541" y="279055"/>
                  </a:cubicBezTo>
                  <a:cubicBezTo>
                    <a:pt x="4587984" y="282820"/>
                    <a:pt x="4586057" y="291439"/>
                    <a:pt x="4583759" y="304911"/>
                  </a:cubicBezTo>
                  <a:cubicBezTo>
                    <a:pt x="4581461" y="318384"/>
                    <a:pt x="4579839" y="330965"/>
                    <a:pt x="4578893" y="342655"/>
                  </a:cubicBezTo>
                  <a:cubicBezTo>
                    <a:pt x="4577957" y="353487"/>
                    <a:pt x="4579794" y="361181"/>
                    <a:pt x="4584406" y="365735"/>
                  </a:cubicBezTo>
                  <a:cubicBezTo>
                    <a:pt x="4586804" y="368133"/>
                    <a:pt x="4591648" y="371154"/>
                    <a:pt x="4598940" y="374798"/>
                  </a:cubicBezTo>
                  <a:cubicBezTo>
                    <a:pt x="4606230" y="378442"/>
                    <a:pt x="4613247" y="381326"/>
                    <a:pt x="4619988" y="383451"/>
                  </a:cubicBezTo>
                  <a:cubicBezTo>
                    <a:pt x="4636569" y="388631"/>
                    <a:pt x="4658252" y="391543"/>
                    <a:pt x="4685040" y="392187"/>
                  </a:cubicBezTo>
                  <a:cubicBezTo>
                    <a:pt x="4711827" y="392831"/>
                    <a:pt x="4737063" y="391181"/>
                    <a:pt x="4760748" y="387237"/>
                  </a:cubicBezTo>
                  <a:cubicBezTo>
                    <a:pt x="4772396" y="385291"/>
                    <a:pt x="4783793" y="382592"/>
                    <a:pt x="4794942" y="379140"/>
                  </a:cubicBezTo>
                  <a:lnTo>
                    <a:pt x="4814403" y="370832"/>
                  </a:lnTo>
                  <a:lnTo>
                    <a:pt x="4813029" y="368795"/>
                  </a:lnTo>
                  <a:cubicBezTo>
                    <a:pt x="4810715" y="364552"/>
                    <a:pt x="4809558" y="360800"/>
                    <a:pt x="4809558" y="357539"/>
                  </a:cubicBezTo>
                  <a:cubicBezTo>
                    <a:pt x="4809558" y="354042"/>
                    <a:pt x="4810928" y="350924"/>
                    <a:pt x="4813668" y="348184"/>
                  </a:cubicBezTo>
                  <a:cubicBezTo>
                    <a:pt x="4816407" y="345444"/>
                    <a:pt x="4819691" y="344075"/>
                    <a:pt x="4823519" y="344075"/>
                  </a:cubicBezTo>
                  <a:cubicBezTo>
                    <a:pt x="4828042" y="344075"/>
                    <a:pt x="4835184" y="346879"/>
                    <a:pt x="4844947" y="352487"/>
                  </a:cubicBezTo>
                  <a:cubicBezTo>
                    <a:pt x="4854709" y="358095"/>
                    <a:pt x="4860611" y="363137"/>
                    <a:pt x="4862651" y="367612"/>
                  </a:cubicBezTo>
                  <a:cubicBezTo>
                    <a:pt x="4864692" y="372087"/>
                    <a:pt x="4863048" y="377346"/>
                    <a:pt x="4857721" y="383388"/>
                  </a:cubicBezTo>
                  <a:cubicBezTo>
                    <a:pt x="4852394" y="389430"/>
                    <a:pt x="4845716" y="394457"/>
                    <a:pt x="4837686" y="398469"/>
                  </a:cubicBezTo>
                  <a:cubicBezTo>
                    <a:pt x="4815926" y="408818"/>
                    <a:pt x="4788355" y="416830"/>
                    <a:pt x="4754974" y="422504"/>
                  </a:cubicBezTo>
                  <a:cubicBezTo>
                    <a:pt x="4718001" y="428451"/>
                    <a:pt x="4683848" y="429922"/>
                    <a:pt x="4652518" y="426917"/>
                  </a:cubicBezTo>
                  <a:cubicBezTo>
                    <a:pt x="4621187" y="423912"/>
                    <a:pt x="4596109" y="416793"/>
                    <a:pt x="4577283" y="405561"/>
                  </a:cubicBezTo>
                  <a:cubicBezTo>
                    <a:pt x="4570894" y="401969"/>
                    <a:pt x="4564003" y="396476"/>
                    <a:pt x="4556609" y="389083"/>
                  </a:cubicBezTo>
                  <a:cubicBezTo>
                    <a:pt x="4549215" y="381689"/>
                    <a:pt x="4545159" y="376546"/>
                    <a:pt x="4544438" y="373654"/>
                  </a:cubicBezTo>
                  <a:cubicBezTo>
                    <a:pt x="4543228" y="366944"/>
                    <a:pt x="4544109" y="351502"/>
                    <a:pt x="4547081" y="327329"/>
                  </a:cubicBezTo>
                  <a:cubicBezTo>
                    <a:pt x="4549073" y="310406"/>
                    <a:pt x="4552739" y="289937"/>
                    <a:pt x="4558076" y="265921"/>
                  </a:cubicBezTo>
                  <a:cubicBezTo>
                    <a:pt x="4558702" y="264034"/>
                    <a:pt x="4560628" y="255956"/>
                    <a:pt x="4563854" y="241690"/>
                  </a:cubicBezTo>
                  <a:cubicBezTo>
                    <a:pt x="4567080" y="227423"/>
                    <a:pt x="4569363" y="216945"/>
                    <a:pt x="4570705" y="210256"/>
                  </a:cubicBezTo>
                  <a:cubicBezTo>
                    <a:pt x="4578493" y="175860"/>
                    <a:pt x="4584616" y="153685"/>
                    <a:pt x="4589076" y="143730"/>
                  </a:cubicBezTo>
                  <a:cubicBezTo>
                    <a:pt x="4590911" y="139697"/>
                    <a:pt x="4593970" y="135538"/>
                    <a:pt x="4598253" y="131255"/>
                  </a:cubicBezTo>
                  <a:cubicBezTo>
                    <a:pt x="4602536" y="126972"/>
                    <a:pt x="4606802" y="124194"/>
                    <a:pt x="4611051" y="122922"/>
                  </a:cubicBezTo>
                  <a:cubicBezTo>
                    <a:pt x="4613297" y="122188"/>
                    <a:pt x="4615319" y="121796"/>
                    <a:pt x="4617118" y="121745"/>
                  </a:cubicBezTo>
                  <a:close/>
                  <a:moveTo>
                    <a:pt x="1391364" y="115278"/>
                  </a:moveTo>
                  <a:cubicBezTo>
                    <a:pt x="1411581" y="115278"/>
                    <a:pt x="1423732" y="115836"/>
                    <a:pt x="1427818" y="116951"/>
                  </a:cubicBezTo>
                  <a:cubicBezTo>
                    <a:pt x="1433792" y="118144"/>
                    <a:pt x="1438079" y="120044"/>
                    <a:pt x="1440679" y="122650"/>
                  </a:cubicBezTo>
                  <a:cubicBezTo>
                    <a:pt x="1443280" y="125255"/>
                    <a:pt x="1444580" y="129553"/>
                    <a:pt x="1444580" y="135542"/>
                  </a:cubicBezTo>
                  <a:cubicBezTo>
                    <a:pt x="1444911" y="143336"/>
                    <a:pt x="1442542" y="148450"/>
                    <a:pt x="1437473" y="150884"/>
                  </a:cubicBezTo>
                  <a:cubicBezTo>
                    <a:pt x="1432404" y="153319"/>
                    <a:pt x="1422444" y="154876"/>
                    <a:pt x="1407594" y="155554"/>
                  </a:cubicBezTo>
                  <a:cubicBezTo>
                    <a:pt x="1397576" y="156196"/>
                    <a:pt x="1391373" y="157020"/>
                    <a:pt x="1388986" y="158027"/>
                  </a:cubicBezTo>
                  <a:cubicBezTo>
                    <a:pt x="1386599" y="159034"/>
                    <a:pt x="1383851" y="161812"/>
                    <a:pt x="1380743" y="166360"/>
                  </a:cubicBezTo>
                  <a:cubicBezTo>
                    <a:pt x="1379460" y="168185"/>
                    <a:pt x="1378719" y="169648"/>
                    <a:pt x="1378519" y="170750"/>
                  </a:cubicBezTo>
                  <a:cubicBezTo>
                    <a:pt x="1378319" y="171852"/>
                    <a:pt x="1378219" y="175182"/>
                    <a:pt x="1378219" y="180740"/>
                  </a:cubicBezTo>
                  <a:cubicBezTo>
                    <a:pt x="1378219" y="187666"/>
                    <a:pt x="1378962" y="191954"/>
                    <a:pt x="1380447" y="193605"/>
                  </a:cubicBezTo>
                  <a:cubicBezTo>
                    <a:pt x="1381933" y="195256"/>
                    <a:pt x="1382676" y="198396"/>
                    <a:pt x="1382676" y="203023"/>
                  </a:cubicBezTo>
                  <a:cubicBezTo>
                    <a:pt x="1382676" y="209029"/>
                    <a:pt x="1380541" y="215055"/>
                    <a:pt x="1376271" y="221102"/>
                  </a:cubicBezTo>
                  <a:cubicBezTo>
                    <a:pt x="1374599" y="223537"/>
                    <a:pt x="1373889" y="225985"/>
                    <a:pt x="1374141" y="228446"/>
                  </a:cubicBezTo>
                  <a:cubicBezTo>
                    <a:pt x="1375009" y="236902"/>
                    <a:pt x="1377086" y="242116"/>
                    <a:pt x="1380372" y="244088"/>
                  </a:cubicBezTo>
                  <a:cubicBezTo>
                    <a:pt x="1383054" y="245239"/>
                    <a:pt x="1386159" y="247243"/>
                    <a:pt x="1389688" y="250098"/>
                  </a:cubicBezTo>
                  <a:cubicBezTo>
                    <a:pt x="1393217" y="252954"/>
                    <a:pt x="1398896" y="256380"/>
                    <a:pt x="1406726" y="260376"/>
                  </a:cubicBezTo>
                  <a:cubicBezTo>
                    <a:pt x="1416959" y="265551"/>
                    <a:pt x="1424177" y="269836"/>
                    <a:pt x="1428378" y="273233"/>
                  </a:cubicBezTo>
                  <a:cubicBezTo>
                    <a:pt x="1432580" y="276630"/>
                    <a:pt x="1434681" y="280301"/>
                    <a:pt x="1434681" y="284245"/>
                  </a:cubicBezTo>
                  <a:cubicBezTo>
                    <a:pt x="1434681" y="290818"/>
                    <a:pt x="1432145" y="295531"/>
                    <a:pt x="1427073" y="298384"/>
                  </a:cubicBezTo>
                  <a:cubicBezTo>
                    <a:pt x="1422001" y="301237"/>
                    <a:pt x="1416147" y="301964"/>
                    <a:pt x="1409510" y="300565"/>
                  </a:cubicBezTo>
                  <a:cubicBezTo>
                    <a:pt x="1405540" y="299461"/>
                    <a:pt x="1398549" y="296737"/>
                    <a:pt x="1388536" y="292393"/>
                  </a:cubicBezTo>
                  <a:cubicBezTo>
                    <a:pt x="1381132" y="288013"/>
                    <a:pt x="1377901" y="285581"/>
                    <a:pt x="1378842" y="285097"/>
                  </a:cubicBezTo>
                  <a:cubicBezTo>
                    <a:pt x="1378758" y="285223"/>
                    <a:pt x="1378716" y="298309"/>
                    <a:pt x="1378716" y="324355"/>
                  </a:cubicBezTo>
                  <a:cubicBezTo>
                    <a:pt x="1378716" y="375053"/>
                    <a:pt x="1377399" y="402855"/>
                    <a:pt x="1374764" y="407761"/>
                  </a:cubicBezTo>
                  <a:cubicBezTo>
                    <a:pt x="1372697" y="411190"/>
                    <a:pt x="1369857" y="413019"/>
                    <a:pt x="1366241" y="413247"/>
                  </a:cubicBezTo>
                  <a:cubicBezTo>
                    <a:pt x="1362626" y="413476"/>
                    <a:pt x="1359567" y="412799"/>
                    <a:pt x="1357064" y="411216"/>
                  </a:cubicBezTo>
                  <a:cubicBezTo>
                    <a:pt x="1352205" y="407814"/>
                    <a:pt x="1349202" y="402855"/>
                    <a:pt x="1348056" y="396340"/>
                  </a:cubicBezTo>
                  <a:cubicBezTo>
                    <a:pt x="1346909" y="389824"/>
                    <a:pt x="1347888" y="384692"/>
                    <a:pt x="1350990" y="380943"/>
                  </a:cubicBezTo>
                  <a:cubicBezTo>
                    <a:pt x="1351847" y="379659"/>
                    <a:pt x="1352276" y="375491"/>
                    <a:pt x="1352276" y="368436"/>
                  </a:cubicBezTo>
                  <a:cubicBezTo>
                    <a:pt x="1352276" y="361382"/>
                    <a:pt x="1351626" y="346118"/>
                    <a:pt x="1350327" y="322643"/>
                  </a:cubicBezTo>
                  <a:cubicBezTo>
                    <a:pt x="1348371" y="297239"/>
                    <a:pt x="1346844" y="281315"/>
                    <a:pt x="1345745" y="274870"/>
                  </a:cubicBezTo>
                  <a:cubicBezTo>
                    <a:pt x="1344646" y="268426"/>
                    <a:pt x="1343189" y="264194"/>
                    <a:pt x="1341375" y="262175"/>
                  </a:cubicBezTo>
                  <a:cubicBezTo>
                    <a:pt x="1339545" y="259119"/>
                    <a:pt x="1337293" y="259012"/>
                    <a:pt x="1334619" y="261851"/>
                  </a:cubicBezTo>
                  <a:cubicBezTo>
                    <a:pt x="1331945" y="264691"/>
                    <a:pt x="1324321" y="274335"/>
                    <a:pt x="1311748" y="290784"/>
                  </a:cubicBezTo>
                  <a:cubicBezTo>
                    <a:pt x="1299816" y="306460"/>
                    <a:pt x="1291607" y="315728"/>
                    <a:pt x="1287122" y="318589"/>
                  </a:cubicBezTo>
                  <a:cubicBezTo>
                    <a:pt x="1281669" y="320845"/>
                    <a:pt x="1277153" y="321126"/>
                    <a:pt x="1273574" y="319433"/>
                  </a:cubicBezTo>
                  <a:cubicBezTo>
                    <a:pt x="1269996" y="317740"/>
                    <a:pt x="1267699" y="314850"/>
                    <a:pt x="1266684" y="310764"/>
                  </a:cubicBezTo>
                  <a:cubicBezTo>
                    <a:pt x="1265638" y="305642"/>
                    <a:pt x="1267010" y="299529"/>
                    <a:pt x="1270802" y="292425"/>
                  </a:cubicBezTo>
                  <a:cubicBezTo>
                    <a:pt x="1274593" y="285320"/>
                    <a:pt x="1285757" y="270841"/>
                    <a:pt x="1304294" y="248986"/>
                  </a:cubicBezTo>
                  <a:cubicBezTo>
                    <a:pt x="1313922" y="232553"/>
                    <a:pt x="1319780" y="222701"/>
                    <a:pt x="1321868" y="219430"/>
                  </a:cubicBezTo>
                  <a:cubicBezTo>
                    <a:pt x="1325570" y="213709"/>
                    <a:pt x="1329511" y="208411"/>
                    <a:pt x="1333692" y="203536"/>
                  </a:cubicBezTo>
                  <a:cubicBezTo>
                    <a:pt x="1337494" y="198561"/>
                    <a:pt x="1340026" y="194654"/>
                    <a:pt x="1341288" y="191815"/>
                  </a:cubicBezTo>
                  <a:cubicBezTo>
                    <a:pt x="1342040" y="189827"/>
                    <a:pt x="1342986" y="183275"/>
                    <a:pt x="1344128" y="172158"/>
                  </a:cubicBezTo>
                  <a:cubicBezTo>
                    <a:pt x="1345269" y="161041"/>
                    <a:pt x="1345981" y="155701"/>
                    <a:pt x="1346265" y="156138"/>
                  </a:cubicBezTo>
                  <a:cubicBezTo>
                    <a:pt x="1346454" y="156327"/>
                    <a:pt x="1342582" y="156140"/>
                    <a:pt x="1334646" y="155578"/>
                  </a:cubicBezTo>
                  <a:cubicBezTo>
                    <a:pt x="1317277" y="154216"/>
                    <a:pt x="1305387" y="152181"/>
                    <a:pt x="1298977" y="149472"/>
                  </a:cubicBezTo>
                  <a:cubicBezTo>
                    <a:pt x="1293003" y="147185"/>
                    <a:pt x="1289003" y="143220"/>
                    <a:pt x="1286976" y="137577"/>
                  </a:cubicBezTo>
                  <a:cubicBezTo>
                    <a:pt x="1284949" y="131935"/>
                    <a:pt x="1285716" y="127414"/>
                    <a:pt x="1289279" y="124014"/>
                  </a:cubicBezTo>
                  <a:cubicBezTo>
                    <a:pt x="1292842" y="120615"/>
                    <a:pt x="1308624" y="118223"/>
                    <a:pt x="1336626" y="116840"/>
                  </a:cubicBezTo>
                  <a:cubicBezTo>
                    <a:pt x="1352902" y="115799"/>
                    <a:pt x="1371148" y="115278"/>
                    <a:pt x="1391364" y="115278"/>
                  </a:cubicBezTo>
                  <a:close/>
                  <a:moveTo>
                    <a:pt x="4124054" y="114856"/>
                  </a:moveTo>
                  <a:cubicBezTo>
                    <a:pt x="4154181" y="114522"/>
                    <a:pt x="4171873" y="114918"/>
                    <a:pt x="4177132" y="116044"/>
                  </a:cubicBezTo>
                  <a:cubicBezTo>
                    <a:pt x="4186187" y="118804"/>
                    <a:pt x="4192066" y="123327"/>
                    <a:pt x="4194769" y="129611"/>
                  </a:cubicBezTo>
                  <a:cubicBezTo>
                    <a:pt x="4196867" y="135921"/>
                    <a:pt x="4195221" y="142810"/>
                    <a:pt x="4189831" y="150277"/>
                  </a:cubicBezTo>
                  <a:cubicBezTo>
                    <a:pt x="4186813" y="154584"/>
                    <a:pt x="4183266" y="157040"/>
                    <a:pt x="4179190" y="157644"/>
                  </a:cubicBezTo>
                  <a:cubicBezTo>
                    <a:pt x="4175115" y="158249"/>
                    <a:pt x="4168384" y="158380"/>
                    <a:pt x="4158998" y="158039"/>
                  </a:cubicBezTo>
                  <a:lnTo>
                    <a:pt x="4146669" y="157061"/>
                  </a:lnTo>
                  <a:lnTo>
                    <a:pt x="4144523" y="159995"/>
                  </a:lnTo>
                  <a:cubicBezTo>
                    <a:pt x="4143472" y="161047"/>
                    <a:pt x="4142858" y="161964"/>
                    <a:pt x="4142681" y="162748"/>
                  </a:cubicBezTo>
                  <a:cubicBezTo>
                    <a:pt x="4142506" y="163531"/>
                    <a:pt x="4142559" y="166147"/>
                    <a:pt x="4142843" y="170596"/>
                  </a:cubicBezTo>
                  <a:cubicBezTo>
                    <a:pt x="4143217" y="178463"/>
                    <a:pt x="4142373" y="186861"/>
                    <a:pt x="4140311" y="195790"/>
                  </a:cubicBezTo>
                  <a:cubicBezTo>
                    <a:pt x="4138439" y="202695"/>
                    <a:pt x="4137685" y="206247"/>
                    <a:pt x="4138047" y="206447"/>
                  </a:cubicBezTo>
                  <a:cubicBezTo>
                    <a:pt x="4143159" y="213951"/>
                    <a:pt x="4159484" y="222449"/>
                    <a:pt x="4187023" y="231940"/>
                  </a:cubicBezTo>
                  <a:cubicBezTo>
                    <a:pt x="4196384" y="235064"/>
                    <a:pt x="4202553" y="237420"/>
                    <a:pt x="4205532" y="239008"/>
                  </a:cubicBezTo>
                  <a:cubicBezTo>
                    <a:pt x="4208511" y="240596"/>
                    <a:pt x="4211045" y="243267"/>
                    <a:pt x="4213132" y="247022"/>
                  </a:cubicBezTo>
                  <a:cubicBezTo>
                    <a:pt x="4217186" y="256061"/>
                    <a:pt x="4216897" y="263239"/>
                    <a:pt x="4212264" y="268556"/>
                  </a:cubicBezTo>
                  <a:cubicBezTo>
                    <a:pt x="4208399" y="272142"/>
                    <a:pt x="4203291" y="273411"/>
                    <a:pt x="4196938" y="272362"/>
                  </a:cubicBezTo>
                  <a:cubicBezTo>
                    <a:pt x="4190586" y="271313"/>
                    <a:pt x="4178281" y="267688"/>
                    <a:pt x="4160023" y="261488"/>
                  </a:cubicBezTo>
                  <a:cubicBezTo>
                    <a:pt x="4149485" y="257534"/>
                    <a:pt x="4143395" y="255319"/>
                    <a:pt x="4141755" y="254843"/>
                  </a:cubicBezTo>
                  <a:cubicBezTo>
                    <a:pt x="4140114" y="254367"/>
                    <a:pt x="4139501" y="253727"/>
                    <a:pt x="4139917" y="252922"/>
                  </a:cubicBezTo>
                  <a:cubicBezTo>
                    <a:pt x="4139585" y="253427"/>
                    <a:pt x="4139580" y="270281"/>
                    <a:pt x="4139901" y="303483"/>
                  </a:cubicBezTo>
                  <a:cubicBezTo>
                    <a:pt x="4140900" y="357452"/>
                    <a:pt x="4140175" y="387061"/>
                    <a:pt x="4137724" y="392309"/>
                  </a:cubicBezTo>
                  <a:cubicBezTo>
                    <a:pt x="4134590" y="399235"/>
                    <a:pt x="4128666" y="400728"/>
                    <a:pt x="4119953" y="396789"/>
                  </a:cubicBezTo>
                  <a:cubicBezTo>
                    <a:pt x="4116182" y="394391"/>
                    <a:pt x="4114005" y="390654"/>
                    <a:pt x="4113421" y="385577"/>
                  </a:cubicBezTo>
                  <a:cubicBezTo>
                    <a:pt x="4112838" y="380500"/>
                    <a:pt x="4112546" y="366694"/>
                    <a:pt x="4112546" y="344161"/>
                  </a:cubicBezTo>
                  <a:cubicBezTo>
                    <a:pt x="4112877" y="320114"/>
                    <a:pt x="4112877" y="295874"/>
                    <a:pt x="4112546" y="271443"/>
                  </a:cubicBezTo>
                  <a:lnTo>
                    <a:pt x="4112104" y="242818"/>
                  </a:lnTo>
                  <a:lnTo>
                    <a:pt x="4108428" y="241508"/>
                  </a:lnTo>
                  <a:cubicBezTo>
                    <a:pt x="4105152" y="240015"/>
                    <a:pt x="4102977" y="239619"/>
                    <a:pt x="4101901" y="240321"/>
                  </a:cubicBezTo>
                  <a:cubicBezTo>
                    <a:pt x="4100826" y="241023"/>
                    <a:pt x="4098240" y="243422"/>
                    <a:pt x="4094143" y="247519"/>
                  </a:cubicBezTo>
                  <a:cubicBezTo>
                    <a:pt x="4087065" y="255565"/>
                    <a:pt x="4079267" y="266957"/>
                    <a:pt x="4070748" y="281697"/>
                  </a:cubicBezTo>
                  <a:cubicBezTo>
                    <a:pt x="4067466" y="288591"/>
                    <a:pt x="4064500" y="293568"/>
                    <a:pt x="4061846" y="296629"/>
                  </a:cubicBezTo>
                  <a:cubicBezTo>
                    <a:pt x="4059193" y="299689"/>
                    <a:pt x="4056063" y="301661"/>
                    <a:pt x="4052456" y="302545"/>
                  </a:cubicBezTo>
                  <a:cubicBezTo>
                    <a:pt x="4043963" y="304275"/>
                    <a:pt x="4037824" y="302545"/>
                    <a:pt x="4034038" y="297355"/>
                  </a:cubicBezTo>
                  <a:cubicBezTo>
                    <a:pt x="4030251" y="292164"/>
                    <a:pt x="4029797" y="285575"/>
                    <a:pt x="4032673" y="277588"/>
                  </a:cubicBezTo>
                  <a:cubicBezTo>
                    <a:pt x="4034987" y="271898"/>
                    <a:pt x="4041600" y="261116"/>
                    <a:pt x="4052511" y="245243"/>
                  </a:cubicBezTo>
                  <a:cubicBezTo>
                    <a:pt x="4063423" y="229370"/>
                    <a:pt x="4076656" y="212623"/>
                    <a:pt x="4092211" y="195001"/>
                  </a:cubicBezTo>
                  <a:cubicBezTo>
                    <a:pt x="4098984" y="183580"/>
                    <a:pt x="4103158" y="176362"/>
                    <a:pt x="4104733" y="173349"/>
                  </a:cubicBezTo>
                  <a:cubicBezTo>
                    <a:pt x="4106308" y="170336"/>
                    <a:pt x="4107095" y="166218"/>
                    <a:pt x="4107095" y="160997"/>
                  </a:cubicBezTo>
                  <a:cubicBezTo>
                    <a:pt x="4107758" y="157047"/>
                    <a:pt x="4108065" y="155107"/>
                    <a:pt x="4108018" y="155175"/>
                  </a:cubicBezTo>
                  <a:cubicBezTo>
                    <a:pt x="4106472" y="154402"/>
                    <a:pt x="4100851" y="153695"/>
                    <a:pt x="4091154" y="153054"/>
                  </a:cubicBezTo>
                  <a:cubicBezTo>
                    <a:pt x="4079774" y="152396"/>
                    <a:pt x="4070737" y="151734"/>
                    <a:pt x="4064043" y="151066"/>
                  </a:cubicBezTo>
                  <a:cubicBezTo>
                    <a:pt x="4057349" y="150398"/>
                    <a:pt x="4051437" y="149275"/>
                    <a:pt x="4046307" y="147698"/>
                  </a:cubicBezTo>
                  <a:cubicBezTo>
                    <a:pt x="4041178" y="146120"/>
                    <a:pt x="4037976" y="143831"/>
                    <a:pt x="4036704" y="140831"/>
                  </a:cubicBezTo>
                  <a:cubicBezTo>
                    <a:pt x="4035431" y="137831"/>
                    <a:pt x="4035173" y="134223"/>
                    <a:pt x="4035931" y="130005"/>
                  </a:cubicBezTo>
                  <a:cubicBezTo>
                    <a:pt x="4039139" y="123127"/>
                    <a:pt x="4046911" y="118912"/>
                    <a:pt x="4059247" y="117361"/>
                  </a:cubicBezTo>
                  <a:cubicBezTo>
                    <a:pt x="4072325" y="116025"/>
                    <a:pt x="4093928" y="115190"/>
                    <a:pt x="4124054" y="114856"/>
                  </a:cubicBezTo>
                  <a:close/>
                  <a:moveTo>
                    <a:pt x="1534147" y="111003"/>
                  </a:moveTo>
                  <a:lnTo>
                    <a:pt x="1520493" y="111997"/>
                  </a:lnTo>
                  <a:cubicBezTo>
                    <a:pt x="1503939" y="112854"/>
                    <a:pt x="1495507" y="114058"/>
                    <a:pt x="1495197" y="115610"/>
                  </a:cubicBezTo>
                  <a:cubicBezTo>
                    <a:pt x="1493777" y="121257"/>
                    <a:pt x="1493387" y="132684"/>
                    <a:pt x="1494029" y="149890"/>
                  </a:cubicBezTo>
                  <a:lnTo>
                    <a:pt x="1494345" y="158851"/>
                  </a:lnTo>
                  <a:lnTo>
                    <a:pt x="1502611" y="157912"/>
                  </a:lnTo>
                  <a:cubicBezTo>
                    <a:pt x="1503847" y="157886"/>
                    <a:pt x="1507515" y="157643"/>
                    <a:pt x="1513615" y="157183"/>
                  </a:cubicBezTo>
                  <a:cubicBezTo>
                    <a:pt x="1519715" y="156723"/>
                    <a:pt x="1524182" y="156316"/>
                    <a:pt x="1527016" y="155964"/>
                  </a:cubicBezTo>
                  <a:lnTo>
                    <a:pt x="1534384" y="154994"/>
                  </a:lnTo>
                  <a:lnTo>
                    <a:pt x="1534526" y="153598"/>
                  </a:lnTo>
                  <a:cubicBezTo>
                    <a:pt x="1534526" y="150232"/>
                    <a:pt x="1534526" y="141503"/>
                    <a:pt x="1534526" y="127410"/>
                  </a:cubicBezTo>
                  <a:close/>
                  <a:moveTo>
                    <a:pt x="1571867" y="109134"/>
                  </a:moveTo>
                  <a:cubicBezTo>
                    <a:pt x="1569837" y="112888"/>
                    <a:pt x="1568995" y="126521"/>
                    <a:pt x="1569343" y="150032"/>
                  </a:cubicBezTo>
                  <a:lnTo>
                    <a:pt x="1569382" y="154978"/>
                  </a:lnTo>
                  <a:lnTo>
                    <a:pt x="1573594" y="155444"/>
                  </a:lnTo>
                  <a:cubicBezTo>
                    <a:pt x="1578921" y="156443"/>
                    <a:pt x="1589504" y="156777"/>
                    <a:pt x="1605343" y="156445"/>
                  </a:cubicBezTo>
                  <a:cubicBezTo>
                    <a:pt x="1619120" y="156792"/>
                    <a:pt x="1628493" y="157484"/>
                    <a:pt x="1633459" y="158520"/>
                  </a:cubicBezTo>
                  <a:lnTo>
                    <a:pt x="1636635" y="159984"/>
                  </a:lnTo>
                  <a:lnTo>
                    <a:pt x="1636540" y="154726"/>
                  </a:lnTo>
                  <a:cubicBezTo>
                    <a:pt x="1636234" y="146517"/>
                    <a:pt x="1635425" y="141031"/>
                    <a:pt x="1634110" y="138268"/>
                  </a:cubicBezTo>
                  <a:cubicBezTo>
                    <a:pt x="1632795" y="135504"/>
                    <a:pt x="1629146" y="131880"/>
                    <a:pt x="1623162" y="127394"/>
                  </a:cubicBezTo>
                  <a:cubicBezTo>
                    <a:pt x="1613486" y="120211"/>
                    <a:pt x="1603400" y="115381"/>
                    <a:pt x="1592904" y="112904"/>
                  </a:cubicBezTo>
                  <a:cubicBezTo>
                    <a:pt x="1587156" y="111626"/>
                    <a:pt x="1582131" y="110909"/>
                    <a:pt x="1577830" y="110751"/>
                  </a:cubicBezTo>
                  <a:cubicBezTo>
                    <a:pt x="1573528" y="110593"/>
                    <a:pt x="1571541" y="110054"/>
                    <a:pt x="1571867" y="109134"/>
                  </a:cubicBezTo>
                  <a:close/>
                  <a:moveTo>
                    <a:pt x="3135950" y="108368"/>
                  </a:moveTo>
                  <a:cubicBezTo>
                    <a:pt x="3141385" y="108307"/>
                    <a:pt x="3148799" y="108403"/>
                    <a:pt x="3158194" y="108657"/>
                  </a:cubicBezTo>
                  <a:cubicBezTo>
                    <a:pt x="3176982" y="109164"/>
                    <a:pt x="3191865" y="109933"/>
                    <a:pt x="3202839" y="110964"/>
                  </a:cubicBezTo>
                  <a:cubicBezTo>
                    <a:pt x="3250918" y="116044"/>
                    <a:pt x="3278155" y="123277"/>
                    <a:pt x="3284550" y="132663"/>
                  </a:cubicBezTo>
                  <a:cubicBezTo>
                    <a:pt x="3288067" y="137712"/>
                    <a:pt x="3290173" y="148676"/>
                    <a:pt x="3290864" y="165556"/>
                  </a:cubicBezTo>
                  <a:cubicBezTo>
                    <a:pt x="3291556" y="182436"/>
                    <a:pt x="3290670" y="197904"/>
                    <a:pt x="3288210" y="211960"/>
                  </a:cubicBezTo>
                  <a:cubicBezTo>
                    <a:pt x="3284986" y="231927"/>
                    <a:pt x="3279897" y="251748"/>
                    <a:pt x="3272942" y="271423"/>
                  </a:cubicBezTo>
                  <a:cubicBezTo>
                    <a:pt x="3265988" y="291098"/>
                    <a:pt x="3259605" y="303844"/>
                    <a:pt x="3253795" y="309660"/>
                  </a:cubicBezTo>
                  <a:cubicBezTo>
                    <a:pt x="3250124" y="312920"/>
                    <a:pt x="3246671" y="314247"/>
                    <a:pt x="3243434" y="313639"/>
                  </a:cubicBezTo>
                  <a:cubicBezTo>
                    <a:pt x="3240197" y="313032"/>
                    <a:pt x="3236223" y="310964"/>
                    <a:pt x="3231511" y="307435"/>
                  </a:cubicBezTo>
                  <a:lnTo>
                    <a:pt x="3224886" y="299492"/>
                  </a:lnTo>
                  <a:lnTo>
                    <a:pt x="3230423" y="288544"/>
                  </a:lnTo>
                  <a:cubicBezTo>
                    <a:pt x="3234988" y="286067"/>
                    <a:pt x="3237632" y="284829"/>
                    <a:pt x="3238358" y="284829"/>
                  </a:cubicBezTo>
                  <a:cubicBezTo>
                    <a:pt x="3237943" y="284829"/>
                    <a:pt x="3231858" y="286298"/>
                    <a:pt x="3220106" y="289238"/>
                  </a:cubicBezTo>
                  <a:cubicBezTo>
                    <a:pt x="3205865" y="293450"/>
                    <a:pt x="3190761" y="297235"/>
                    <a:pt x="3174794" y="300593"/>
                  </a:cubicBezTo>
                  <a:cubicBezTo>
                    <a:pt x="3158826" y="303950"/>
                    <a:pt x="3147824" y="305629"/>
                    <a:pt x="3141787" y="305629"/>
                  </a:cubicBezTo>
                  <a:cubicBezTo>
                    <a:pt x="3125827" y="305629"/>
                    <a:pt x="3116901" y="295409"/>
                    <a:pt x="3115007" y="274969"/>
                  </a:cubicBezTo>
                  <a:cubicBezTo>
                    <a:pt x="3114003" y="266928"/>
                    <a:pt x="3112849" y="256716"/>
                    <a:pt x="3111544" y="244332"/>
                  </a:cubicBezTo>
                  <a:cubicBezTo>
                    <a:pt x="3107869" y="217582"/>
                    <a:pt x="3106031" y="189120"/>
                    <a:pt x="3106031" y="158946"/>
                  </a:cubicBezTo>
                  <a:cubicBezTo>
                    <a:pt x="3106031" y="138411"/>
                    <a:pt x="3107151" y="126277"/>
                    <a:pt x="3109391" y="122543"/>
                  </a:cubicBezTo>
                  <a:cubicBezTo>
                    <a:pt x="3112641" y="115633"/>
                    <a:pt x="3118039" y="111127"/>
                    <a:pt x="3125585" y="109023"/>
                  </a:cubicBezTo>
                  <a:cubicBezTo>
                    <a:pt x="3127060" y="108647"/>
                    <a:pt x="3130515" y="108429"/>
                    <a:pt x="3135950" y="108368"/>
                  </a:cubicBezTo>
                  <a:close/>
                  <a:moveTo>
                    <a:pt x="2950708" y="107714"/>
                  </a:moveTo>
                  <a:cubicBezTo>
                    <a:pt x="2954839" y="108287"/>
                    <a:pt x="2958334" y="109717"/>
                    <a:pt x="2961195" y="112005"/>
                  </a:cubicBezTo>
                  <a:cubicBezTo>
                    <a:pt x="2963646" y="115076"/>
                    <a:pt x="2964500" y="119990"/>
                    <a:pt x="2963758" y="126747"/>
                  </a:cubicBezTo>
                  <a:cubicBezTo>
                    <a:pt x="2962765" y="139363"/>
                    <a:pt x="2957522" y="156869"/>
                    <a:pt x="2948030" y="179265"/>
                  </a:cubicBezTo>
                  <a:cubicBezTo>
                    <a:pt x="2942572" y="197497"/>
                    <a:pt x="2939503" y="208127"/>
                    <a:pt x="2938825" y="211156"/>
                  </a:cubicBezTo>
                  <a:cubicBezTo>
                    <a:pt x="2938152" y="214863"/>
                    <a:pt x="2936871" y="218428"/>
                    <a:pt x="2934983" y="221852"/>
                  </a:cubicBezTo>
                  <a:cubicBezTo>
                    <a:pt x="2933117" y="225296"/>
                    <a:pt x="2931749" y="228322"/>
                    <a:pt x="2930882" y="230931"/>
                  </a:cubicBezTo>
                  <a:cubicBezTo>
                    <a:pt x="2929504" y="235048"/>
                    <a:pt x="2926307" y="242996"/>
                    <a:pt x="2921290" y="254776"/>
                  </a:cubicBezTo>
                  <a:cubicBezTo>
                    <a:pt x="2915910" y="268285"/>
                    <a:pt x="2912998" y="276799"/>
                    <a:pt x="2912550" y="280317"/>
                  </a:cubicBezTo>
                  <a:cubicBezTo>
                    <a:pt x="2912103" y="283835"/>
                    <a:pt x="2912858" y="286903"/>
                    <a:pt x="2914814" y="289522"/>
                  </a:cubicBezTo>
                  <a:cubicBezTo>
                    <a:pt x="2919847" y="296868"/>
                    <a:pt x="2922934" y="301388"/>
                    <a:pt x="2924075" y="303081"/>
                  </a:cubicBezTo>
                  <a:cubicBezTo>
                    <a:pt x="2927519" y="307903"/>
                    <a:pt x="2933673" y="314912"/>
                    <a:pt x="2942536" y="324106"/>
                  </a:cubicBezTo>
                  <a:cubicBezTo>
                    <a:pt x="2951400" y="333301"/>
                    <a:pt x="2959541" y="341101"/>
                    <a:pt x="2966961" y="347506"/>
                  </a:cubicBezTo>
                  <a:cubicBezTo>
                    <a:pt x="2973545" y="353785"/>
                    <a:pt x="2980196" y="358605"/>
                    <a:pt x="2986913" y="361968"/>
                  </a:cubicBezTo>
                  <a:cubicBezTo>
                    <a:pt x="2993631" y="365331"/>
                    <a:pt x="3006806" y="370712"/>
                    <a:pt x="3026436" y="378111"/>
                  </a:cubicBezTo>
                  <a:cubicBezTo>
                    <a:pt x="3043789" y="384579"/>
                    <a:pt x="3055200" y="389276"/>
                    <a:pt x="3060669" y="392203"/>
                  </a:cubicBezTo>
                  <a:cubicBezTo>
                    <a:pt x="3066138" y="395129"/>
                    <a:pt x="3068873" y="398924"/>
                    <a:pt x="3068873" y="403589"/>
                  </a:cubicBezTo>
                  <a:cubicBezTo>
                    <a:pt x="3068873" y="411414"/>
                    <a:pt x="3064668" y="416070"/>
                    <a:pt x="3056260" y="417558"/>
                  </a:cubicBezTo>
                  <a:cubicBezTo>
                    <a:pt x="3054188" y="418216"/>
                    <a:pt x="3049384" y="418373"/>
                    <a:pt x="3041849" y="418031"/>
                  </a:cubicBezTo>
                  <a:cubicBezTo>
                    <a:pt x="3030138" y="416996"/>
                    <a:pt x="3014799" y="412616"/>
                    <a:pt x="2995831" y="404894"/>
                  </a:cubicBezTo>
                  <a:cubicBezTo>
                    <a:pt x="2976863" y="397172"/>
                    <a:pt x="2961158" y="388728"/>
                    <a:pt x="2948716" y="379562"/>
                  </a:cubicBezTo>
                  <a:cubicBezTo>
                    <a:pt x="2933356" y="368740"/>
                    <a:pt x="2916544" y="352672"/>
                    <a:pt x="2898281" y="331359"/>
                  </a:cubicBezTo>
                  <a:cubicBezTo>
                    <a:pt x="2895005" y="327339"/>
                    <a:pt x="2892498" y="324307"/>
                    <a:pt x="2890760" y="322263"/>
                  </a:cubicBezTo>
                  <a:lnTo>
                    <a:pt x="2889080" y="320430"/>
                  </a:lnTo>
                  <a:lnTo>
                    <a:pt x="2888165" y="322813"/>
                  </a:lnTo>
                  <a:cubicBezTo>
                    <a:pt x="2886611" y="325350"/>
                    <a:pt x="2885087" y="328112"/>
                    <a:pt x="2883594" y="331099"/>
                  </a:cubicBezTo>
                  <a:cubicBezTo>
                    <a:pt x="2880896" y="336505"/>
                    <a:pt x="2875736" y="344230"/>
                    <a:pt x="2868114" y="354274"/>
                  </a:cubicBezTo>
                  <a:cubicBezTo>
                    <a:pt x="2860492" y="364318"/>
                    <a:pt x="2853785" y="372095"/>
                    <a:pt x="2847996" y="377606"/>
                  </a:cubicBezTo>
                  <a:cubicBezTo>
                    <a:pt x="2841223" y="385599"/>
                    <a:pt x="2834860" y="390541"/>
                    <a:pt x="2828907" y="392431"/>
                  </a:cubicBezTo>
                  <a:cubicBezTo>
                    <a:pt x="2822955" y="394322"/>
                    <a:pt x="2818629" y="392722"/>
                    <a:pt x="2815932" y="387632"/>
                  </a:cubicBezTo>
                  <a:cubicBezTo>
                    <a:pt x="2813407" y="381064"/>
                    <a:pt x="2816090" y="372802"/>
                    <a:pt x="2823977" y="362848"/>
                  </a:cubicBezTo>
                  <a:cubicBezTo>
                    <a:pt x="2834411" y="351105"/>
                    <a:pt x="2846392" y="333289"/>
                    <a:pt x="2859922" y="309399"/>
                  </a:cubicBezTo>
                  <a:cubicBezTo>
                    <a:pt x="2866701" y="298083"/>
                    <a:pt x="2869624" y="290169"/>
                    <a:pt x="2868694" y="285657"/>
                  </a:cubicBezTo>
                  <a:cubicBezTo>
                    <a:pt x="2868031" y="280041"/>
                    <a:pt x="2859930" y="261210"/>
                    <a:pt x="2844391" y="229164"/>
                  </a:cubicBezTo>
                  <a:cubicBezTo>
                    <a:pt x="2839401" y="219530"/>
                    <a:pt x="2836905" y="214158"/>
                    <a:pt x="2836905" y="213049"/>
                  </a:cubicBezTo>
                  <a:cubicBezTo>
                    <a:pt x="2836905" y="211939"/>
                    <a:pt x="2836101" y="209907"/>
                    <a:pt x="2834492" y="206951"/>
                  </a:cubicBezTo>
                  <a:cubicBezTo>
                    <a:pt x="2831479" y="201178"/>
                    <a:pt x="2830273" y="193947"/>
                    <a:pt x="2830875" y="185260"/>
                  </a:cubicBezTo>
                  <a:cubicBezTo>
                    <a:pt x="2831477" y="176573"/>
                    <a:pt x="2834842" y="172229"/>
                    <a:pt x="2840968" y="172229"/>
                  </a:cubicBezTo>
                  <a:cubicBezTo>
                    <a:pt x="2845985" y="172229"/>
                    <a:pt x="2851886" y="175347"/>
                    <a:pt x="2858672" y="181584"/>
                  </a:cubicBezTo>
                  <a:cubicBezTo>
                    <a:pt x="2865458" y="187821"/>
                    <a:pt x="2870766" y="194418"/>
                    <a:pt x="2874594" y="201375"/>
                  </a:cubicBezTo>
                  <a:cubicBezTo>
                    <a:pt x="2877428" y="205629"/>
                    <a:pt x="2880596" y="213359"/>
                    <a:pt x="2884099" y="224565"/>
                  </a:cubicBezTo>
                  <a:cubicBezTo>
                    <a:pt x="2885895" y="229624"/>
                    <a:pt x="2887479" y="234012"/>
                    <a:pt x="2888851" y="237728"/>
                  </a:cubicBezTo>
                  <a:lnTo>
                    <a:pt x="2891846" y="245585"/>
                  </a:lnTo>
                  <a:lnTo>
                    <a:pt x="2892168" y="243039"/>
                  </a:lnTo>
                  <a:cubicBezTo>
                    <a:pt x="2899052" y="229619"/>
                    <a:pt x="2909101" y="200034"/>
                    <a:pt x="2922316" y="154284"/>
                  </a:cubicBezTo>
                  <a:cubicBezTo>
                    <a:pt x="2930487" y="127181"/>
                    <a:pt x="2936456" y="112449"/>
                    <a:pt x="2940221" y="110088"/>
                  </a:cubicBezTo>
                  <a:cubicBezTo>
                    <a:pt x="2943082" y="107932"/>
                    <a:pt x="2946578" y="107141"/>
                    <a:pt x="2950708" y="107714"/>
                  </a:cubicBezTo>
                  <a:close/>
                  <a:moveTo>
                    <a:pt x="2784980" y="101553"/>
                  </a:moveTo>
                  <a:cubicBezTo>
                    <a:pt x="2788256" y="101695"/>
                    <a:pt x="2792286" y="102713"/>
                    <a:pt x="2797072" y="104606"/>
                  </a:cubicBezTo>
                  <a:cubicBezTo>
                    <a:pt x="2803813" y="107977"/>
                    <a:pt x="2807415" y="114356"/>
                    <a:pt x="2807878" y="123742"/>
                  </a:cubicBezTo>
                  <a:cubicBezTo>
                    <a:pt x="2807878" y="132335"/>
                    <a:pt x="2804326" y="138053"/>
                    <a:pt x="2797222" y="140898"/>
                  </a:cubicBezTo>
                  <a:cubicBezTo>
                    <a:pt x="2794739" y="141729"/>
                    <a:pt x="2785708" y="142991"/>
                    <a:pt x="2770127" y="144684"/>
                  </a:cubicBezTo>
                  <a:cubicBezTo>
                    <a:pt x="2755324" y="146294"/>
                    <a:pt x="2747170" y="147348"/>
                    <a:pt x="2745666" y="147848"/>
                  </a:cubicBezTo>
                  <a:cubicBezTo>
                    <a:pt x="2744394" y="148410"/>
                    <a:pt x="2743115" y="151338"/>
                    <a:pt x="2741829" y="156631"/>
                  </a:cubicBezTo>
                  <a:cubicBezTo>
                    <a:pt x="2740543" y="161923"/>
                    <a:pt x="2739259" y="172263"/>
                    <a:pt x="2737976" y="187650"/>
                  </a:cubicBezTo>
                  <a:cubicBezTo>
                    <a:pt x="2736976" y="199944"/>
                    <a:pt x="2736151" y="218142"/>
                    <a:pt x="2735499" y="242242"/>
                  </a:cubicBezTo>
                  <a:cubicBezTo>
                    <a:pt x="2735010" y="260317"/>
                    <a:pt x="2734809" y="272164"/>
                    <a:pt x="2734897" y="277783"/>
                  </a:cubicBezTo>
                  <a:lnTo>
                    <a:pt x="2734980" y="279383"/>
                  </a:lnTo>
                  <a:lnTo>
                    <a:pt x="2741233" y="277680"/>
                  </a:lnTo>
                  <a:cubicBezTo>
                    <a:pt x="2745940" y="276007"/>
                    <a:pt x="2752279" y="273496"/>
                    <a:pt x="2760251" y="270149"/>
                  </a:cubicBezTo>
                  <a:cubicBezTo>
                    <a:pt x="2774975" y="263965"/>
                    <a:pt x="2785811" y="262246"/>
                    <a:pt x="2792757" y="264991"/>
                  </a:cubicBezTo>
                  <a:cubicBezTo>
                    <a:pt x="2797558" y="266994"/>
                    <a:pt x="2799959" y="271595"/>
                    <a:pt x="2799959" y="278794"/>
                  </a:cubicBezTo>
                  <a:cubicBezTo>
                    <a:pt x="2799959" y="283517"/>
                    <a:pt x="2798168" y="287668"/>
                    <a:pt x="2794587" y="291249"/>
                  </a:cubicBezTo>
                  <a:cubicBezTo>
                    <a:pt x="2787956" y="297460"/>
                    <a:pt x="2773485" y="305095"/>
                    <a:pt x="2751176" y="314156"/>
                  </a:cubicBezTo>
                  <a:cubicBezTo>
                    <a:pt x="2728866" y="323216"/>
                    <a:pt x="2709471" y="329847"/>
                    <a:pt x="2692991" y="334049"/>
                  </a:cubicBezTo>
                  <a:cubicBezTo>
                    <a:pt x="2684488" y="335895"/>
                    <a:pt x="2675768" y="336903"/>
                    <a:pt x="2666831" y="337074"/>
                  </a:cubicBezTo>
                  <a:cubicBezTo>
                    <a:pt x="2657894" y="337245"/>
                    <a:pt x="2651556" y="336308"/>
                    <a:pt x="2647817" y="334262"/>
                  </a:cubicBezTo>
                  <a:cubicBezTo>
                    <a:pt x="2642737" y="331501"/>
                    <a:pt x="2639885" y="327710"/>
                    <a:pt x="2639259" y="322888"/>
                  </a:cubicBezTo>
                  <a:cubicBezTo>
                    <a:pt x="2638633" y="318066"/>
                    <a:pt x="2640458" y="313890"/>
                    <a:pt x="2644733" y="310362"/>
                  </a:cubicBezTo>
                  <a:cubicBezTo>
                    <a:pt x="2647020" y="308453"/>
                    <a:pt x="2654346" y="305732"/>
                    <a:pt x="2666709" y="302198"/>
                  </a:cubicBezTo>
                  <a:cubicBezTo>
                    <a:pt x="2680370" y="298380"/>
                    <a:pt x="2689114" y="295174"/>
                    <a:pt x="2692940" y="292578"/>
                  </a:cubicBezTo>
                  <a:cubicBezTo>
                    <a:pt x="2696765" y="289983"/>
                    <a:pt x="2699398" y="285667"/>
                    <a:pt x="2700840" y="279630"/>
                  </a:cubicBezTo>
                  <a:cubicBezTo>
                    <a:pt x="2701754" y="276575"/>
                    <a:pt x="2702375" y="262900"/>
                    <a:pt x="2702701" y="238606"/>
                  </a:cubicBezTo>
                  <a:cubicBezTo>
                    <a:pt x="2703689" y="193429"/>
                    <a:pt x="2702236" y="165343"/>
                    <a:pt x="2698339" y="154347"/>
                  </a:cubicBezTo>
                  <a:cubicBezTo>
                    <a:pt x="2697803" y="152207"/>
                    <a:pt x="2696920" y="150961"/>
                    <a:pt x="2695693" y="150608"/>
                  </a:cubicBezTo>
                  <a:cubicBezTo>
                    <a:pt x="2694465" y="150256"/>
                    <a:pt x="2687141" y="149409"/>
                    <a:pt x="2673721" y="148068"/>
                  </a:cubicBezTo>
                  <a:cubicBezTo>
                    <a:pt x="2661647" y="146727"/>
                    <a:pt x="2653801" y="145070"/>
                    <a:pt x="2650183" y="143095"/>
                  </a:cubicBezTo>
                  <a:cubicBezTo>
                    <a:pt x="2646566" y="141120"/>
                    <a:pt x="2644941" y="136662"/>
                    <a:pt x="2645309" y="129721"/>
                  </a:cubicBezTo>
                  <a:cubicBezTo>
                    <a:pt x="2646119" y="123616"/>
                    <a:pt x="2648104" y="119713"/>
                    <a:pt x="2651264" y="118012"/>
                  </a:cubicBezTo>
                  <a:cubicBezTo>
                    <a:pt x="2654424" y="116310"/>
                    <a:pt x="2661942" y="114952"/>
                    <a:pt x="2673816" y="113937"/>
                  </a:cubicBezTo>
                  <a:cubicBezTo>
                    <a:pt x="2685690" y="112618"/>
                    <a:pt x="2702785" y="110943"/>
                    <a:pt x="2725103" y="108913"/>
                  </a:cubicBezTo>
                  <a:cubicBezTo>
                    <a:pt x="2759399" y="106052"/>
                    <a:pt x="2776836" y="104333"/>
                    <a:pt x="2777415" y="103754"/>
                  </a:cubicBezTo>
                  <a:cubicBezTo>
                    <a:pt x="2779182" y="102145"/>
                    <a:pt x="2781704" y="101411"/>
                    <a:pt x="2784980" y="101553"/>
                  </a:cubicBezTo>
                  <a:close/>
                  <a:moveTo>
                    <a:pt x="2336267" y="93358"/>
                  </a:moveTo>
                  <a:cubicBezTo>
                    <a:pt x="2341494" y="93936"/>
                    <a:pt x="2345138" y="95256"/>
                    <a:pt x="2347200" y="97318"/>
                  </a:cubicBezTo>
                  <a:cubicBezTo>
                    <a:pt x="2349519" y="100163"/>
                    <a:pt x="2350026" y="103723"/>
                    <a:pt x="2348722" y="107998"/>
                  </a:cubicBezTo>
                  <a:cubicBezTo>
                    <a:pt x="2345246" y="115302"/>
                    <a:pt x="2330151" y="135661"/>
                    <a:pt x="2303437" y="169074"/>
                  </a:cubicBezTo>
                  <a:cubicBezTo>
                    <a:pt x="2275620" y="203791"/>
                    <a:pt x="2256846" y="231525"/>
                    <a:pt x="2247118" y="252275"/>
                  </a:cubicBezTo>
                  <a:cubicBezTo>
                    <a:pt x="2242937" y="260989"/>
                    <a:pt x="2239381" y="266917"/>
                    <a:pt x="2236450" y="270059"/>
                  </a:cubicBezTo>
                  <a:cubicBezTo>
                    <a:pt x="2233518" y="273201"/>
                    <a:pt x="2229528" y="274982"/>
                    <a:pt x="2224480" y="275403"/>
                  </a:cubicBezTo>
                  <a:cubicBezTo>
                    <a:pt x="2219432" y="276076"/>
                    <a:pt x="2215361" y="274777"/>
                    <a:pt x="2212269" y="271506"/>
                  </a:cubicBezTo>
                  <a:cubicBezTo>
                    <a:pt x="2208998" y="268335"/>
                    <a:pt x="2207718" y="264904"/>
                    <a:pt x="2208428" y="261212"/>
                  </a:cubicBezTo>
                  <a:cubicBezTo>
                    <a:pt x="2209138" y="257521"/>
                    <a:pt x="2211914" y="250832"/>
                    <a:pt x="2216758" y="241145"/>
                  </a:cubicBezTo>
                  <a:cubicBezTo>
                    <a:pt x="2222968" y="228709"/>
                    <a:pt x="2233444" y="210648"/>
                    <a:pt x="2248187" y="186964"/>
                  </a:cubicBezTo>
                  <a:cubicBezTo>
                    <a:pt x="2262929" y="163279"/>
                    <a:pt x="2276064" y="144319"/>
                    <a:pt x="2287591" y="130084"/>
                  </a:cubicBezTo>
                  <a:cubicBezTo>
                    <a:pt x="2300927" y="109844"/>
                    <a:pt x="2312432" y="98235"/>
                    <a:pt x="2322108" y="95259"/>
                  </a:cubicBezTo>
                  <a:cubicBezTo>
                    <a:pt x="2326320" y="93413"/>
                    <a:pt x="2331040" y="92780"/>
                    <a:pt x="2336267" y="93358"/>
                  </a:cubicBezTo>
                  <a:close/>
                  <a:moveTo>
                    <a:pt x="370684" y="63703"/>
                  </a:moveTo>
                  <a:cubicBezTo>
                    <a:pt x="360104" y="63864"/>
                    <a:pt x="352699" y="64593"/>
                    <a:pt x="348471" y="65892"/>
                  </a:cubicBezTo>
                  <a:cubicBezTo>
                    <a:pt x="336776" y="67791"/>
                    <a:pt x="327697" y="70893"/>
                    <a:pt x="321235" y="75200"/>
                  </a:cubicBezTo>
                  <a:cubicBezTo>
                    <a:pt x="316565" y="77693"/>
                    <a:pt x="312513" y="80518"/>
                    <a:pt x="309079" y="83676"/>
                  </a:cubicBezTo>
                  <a:lnTo>
                    <a:pt x="306143" y="86559"/>
                  </a:lnTo>
                  <a:lnTo>
                    <a:pt x="312842" y="86559"/>
                  </a:lnTo>
                  <a:cubicBezTo>
                    <a:pt x="312842" y="92275"/>
                    <a:pt x="312460" y="97241"/>
                    <a:pt x="311698" y="101459"/>
                  </a:cubicBezTo>
                  <a:cubicBezTo>
                    <a:pt x="310420" y="108447"/>
                    <a:pt x="309618" y="121867"/>
                    <a:pt x="309292" y="141719"/>
                  </a:cubicBezTo>
                  <a:cubicBezTo>
                    <a:pt x="307988" y="157989"/>
                    <a:pt x="307499" y="169902"/>
                    <a:pt x="307825" y="177459"/>
                  </a:cubicBezTo>
                  <a:cubicBezTo>
                    <a:pt x="306863" y="190668"/>
                    <a:pt x="306579" y="198525"/>
                    <a:pt x="306973" y="201028"/>
                  </a:cubicBezTo>
                  <a:cubicBezTo>
                    <a:pt x="307368" y="203531"/>
                    <a:pt x="308827" y="205818"/>
                    <a:pt x="311351" y="207890"/>
                  </a:cubicBezTo>
                  <a:cubicBezTo>
                    <a:pt x="316610" y="211103"/>
                    <a:pt x="324258" y="213743"/>
                    <a:pt x="334297" y="215810"/>
                  </a:cubicBezTo>
                  <a:cubicBezTo>
                    <a:pt x="338688" y="216488"/>
                    <a:pt x="353307" y="216038"/>
                    <a:pt x="378153" y="214461"/>
                  </a:cubicBezTo>
                  <a:lnTo>
                    <a:pt x="413594" y="212473"/>
                  </a:lnTo>
                  <a:lnTo>
                    <a:pt x="421711" y="209760"/>
                  </a:lnTo>
                  <a:cubicBezTo>
                    <a:pt x="431108" y="205374"/>
                    <a:pt x="440936" y="199979"/>
                    <a:pt x="451196" y="193574"/>
                  </a:cubicBezTo>
                  <a:cubicBezTo>
                    <a:pt x="463995" y="183267"/>
                    <a:pt x="473253" y="171919"/>
                    <a:pt x="478969" y="159529"/>
                  </a:cubicBezTo>
                  <a:cubicBezTo>
                    <a:pt x="481335" y="153803"/>
                    <a:pt x="482198" y="147955"/>
                    <a:pt x="481556" y="141987"/>
                  </a:cubicBezTo>
                  <a:cubicBezTo>
                    <a:pt x="481230" y="134967"/>
                    <a:pt x="480405" y="129909"/>
                    <a:pt x="479083" y="126814"/>
                  </a:cubicBezTo>
                  <a:cubicBezTo>
                    <a:pt x="477760" y="123720"/>
                    <a:pt x="474283" y="117537"/>
                    <a:pt x="468651" y="108266"/>
                  </a:cubicBezTo>
                  <a:cubicBezTo>
                    <a:pt x="457225" y="90408"/>
                    <a:pt x="442466" y="78463"/>
                    <a:pt x="424376" y="72431"/>
                  </a:cubicBezTo>
                  <a:cubicBezTo>
                    <a:pt x="413744" y="68051"/>
                    <a:pt x="402929" y="65390"/>
                    <a:pt x="391934" y="64449"/>
                  </a:cubicBezTo>
                  <a:cubicBezTo>
                    <a:pt x="388347" y="63792"/>
                    <a:pt x="381264" y="63543"/>
                    <a:pt x="370684" y="63703"/>
                  </a:cubicBezTo>
                  <a:close/>
                  <a:moveTo>
                    <a:pt x="103984" y="63703"/>
                  </a:moveTo>
                  <a:cubicBezTo>
                    <a:pt x="93403" y="63864"/>
                    <a:pt x="85999" y="64593"/>
                    <a:pt x="81771" y="65892"/>
                  </a:cubicBezTo>
                  <a:cubicBezTo>
                    <a:pt x="70076" y="67791"/>
                    <a:pt x="60997" y="70893"/>
                    <a:pt x="54534" y="75200"/>
                  </a:cubicBezTo>
                  <a:cubicBezTo>
                    <a:pt x="49865" y="77693"/>
                    <a:pt x="45813" y="80518"/>
                    <a:pt x="42379" y="83676"/>
                  </a:cubicBezTo>
                  <a:lnTo>
                    <a:pt x="39443" y="86559"/>
                  </a:lnTo>
                  <a:lnTo>
                    <a:pt x="46142" y="86559"/>
                  </a:lnTo>
                  <a:cubicBezTo>
                    <a:pt x="46142" y="92275"/>
                    <a:pt x="45761" y="97241"/>
                    <a:pt x="44998" y="101459"/>
                  </a:cubicBezTo>
                  <a:cubicBezTo>
                    <a:pt x="43720" y="108447"/>
                    <a:pt x="42918" y="121867"/>
                    <a:pt x="42592" y="141719"/>
                  </a:cubicBezTo>
                  <a:cubicBezTo>
                    <a:pt x="41288" y="157989"/>
                    <a:pt x="40799" y="169902"/>
                    <a:pt x="41125" y="177459"/>
                  </a:cubicBezTo>
                  <a:cubicBezTo>
                    <a:pt x="40163" y="190668"/>
                    <a:pt x="39879" y="198525"/>
                    <a:pt x="40273" y="201028"/>
                  </a:cubicBezTo>
                  <a:cubicBezTo>
                    <a:pt x="40668" y="203531"/>
                    <a:pt x="42127" y="205818"/>
                    <a:pt x="44651" y="207890"/>
                  </a:cubicBezTo>
                  <a:cubicBezTo>
                    <a:pt x="49910" y="211103"/>
                    <a:pt x="57558" y="213743"/>
                    <a:pt x="67597" y="215810"/>
                  </a:cubicBezTo>
                  <a:cubicBezTo>
                    <a:pt x="71988" y="216488"/>
                    <a:pt x="86607" y="216038"/>
                    <a:pt x="111454" y="214461"/>
                  </a:cubicBezTo>
                  <a:lnTo>
                    <a:pt x="146894" y="212473"/>
                  </a:lnTo>
                  <a:lnTo>
                    <a:pt x="155011" y="209760"/>
                  </a:lnTo>
                  <a:cubicBezTo>
                    <a:pt x="164408" y="205374"/>
                    <a:pt x="174236" y="199979"/>
                    <a:pt x="184495" y="193574"/>
                  </a:cubicBezTo>
                  <a:cubicBezTo>
                    <a:pt x="197295" y="183267"/>
                    <a:pt x="206553" y="171919"/>
                    <a:pt x="212269" y="159529"/>
                  </a:cubicBezTo>
                  <a:cubicBezTo>
                    <a:pt x="214635" y="153803"/>
                    <a:pt x="215498" y="147955"/>
                    <a:pt x="214856" y="141987"/>
                  </a:cubicBezTo>
                  <a:cubicBezTo>
                    <a:pt x="214530" y="134967"/>
                    <a:pt x="213706" y="129909"/>
                    <a:pt x="212383" y="126814"/>
                  </a:cubicBezTo>
                  <a:cubicBezTo>
                    <a:pt x="211061" y="123720"/>
                    <a:pt x="207583" y="117537"/>
                    <a:pt x="201951" y="108266"/>
                  </a:cubicBezTo>
                  <a:cubicBezTo>
                    <a:pt x="190524" y="90408"/>
                    <a:pt x="175766" y="78463"/>
                    <a:pt x="157677" y="72431"/>
                  </a:cubicBezTo>
                  <a:cubicBezTo>
                    <a:pt x="147044" y="68051"/>
                    <a:pt x="136230" y="65390"/>
                    <a:pt x="125234" y="64449"/>
                  </a:cubicBezTo>
                  <a:cubicBezTo>
                    <a:pt x="121647" y="63792"/>
                    <a:pt x="114564" y="63543"/>
                    <a:pt x="103984" y="63703"/>
                  </a:cubicBezTo>
                  <a:close/>
                  <a:moveTo>
                    <a:pt x="3400438" y="60962"/>
                  </a:moveTo>
                  <a:cubicBezTo>
                    <a:pt x="3395527" y="60321"/>
                    <a:pt x="3389878" y="60547"/>
                    <a:pt x="3383491" y="61641"/>
                  </a:cubicBezTo>
                  <a:cubicBezTo>
                    <a:pt x="3377105" y="62735"/>
                    <a:pt x="3372999" y="63763"/>
                    <a:pt x="3371174" y="64725"/>
                  </a:cubicBezTo>
                  <a:cubicBezTo>
                    <a:pt x="3364585" y="69242"/>
                    <a:pt x="3357785" y="76875"/>
                    <a:pt x="3350772" y="87623"/>
                  </a:cubicBezTo>
                  <a:cubicBezTo>
                    <a:pt x="3343760" y="98372"/>
                    <a:pt x="3339970" y="106178"/>
                    <a:pt x="3339402" y="111043"/>
                  </a:cubicBezTo>
                  <a:cubicBezTo>
                    <a:pt x="3339123" y="112846"/>
                    <a:pt x="3339327" y="114475"/>
                    <a:pt x="3340013" y="115929"/>
                  </a:cubicBezTo>
                  <a:cubicBezTo>
                    <a:pt x="3340699" y="117383"/>
                    <a:pt x="3342899" y="120979"/>
                    <a:pt x="3346612" y="126716"/>
                  </a:cubicBezTo>
                  <a:cubicBezTo>
                    <a:pt x="3351549" y="133973"/>
                    <a:pt x="3355564" y="139302"/>
                    <a:pt x="3358656" y="142705"/>
                  </a:cubicBezTo>
                  <a:lnTo>
                    <a:pt x="3359619" y="146964"/>
                  </a:lnTo>
                  <a:lnTo>
                    <a:pt x="3359595" y="144716"/>
                  </a:lnTo>
                  <a:cubicBezTo>
                    <a:pt x="3373720" y="121626"/>
                    <a:pt x="3387487" y="97867"/>
                    <a:pt x="3400896" y="73441"/>
                  </a:cubicBezTo>
                  <a:lnTo>
                    <a:pt x="3407135" y="63770"/>
                  </a:lnTo>
                  <a:lnTo>
                    <a:pt x="3405936" y="63802"/>
                  </a:lnTo>
                  <a:cubicBezTo>
                    <a:pt x="3404243" y="62351"/>
                    <a:pt x="3402410" y="61404"/>
                    <a:pt x="3400438" y="60962"/>
                  </a:cubicBezTo>
                  <a:close/>
                  <a:moveTo>
                    <a:pt x="4263987" y="60066"/>
                  </a:moveTo>
                  <a:cubicBezTo>
                    <a:pt x="4266678" y="60181"/>
                    <a:pt x="4269699" y="60713"/>
                    <a:pt x="4273049" y="61660"/>
                  </a:cubicBezTo>
                  <a:cubicBezTo>
                    <a:pt x="4279748" y="63556"/>
                    <a:pt x="4283098" y="66437"/>
                    <a:pt x="4283098" y="70302"/>
                  </a:cubicBezTo>
                  <a:cubicBezTo>
                    <a:pt x="4283098" y="71143"/>
                    <a:pt x="4282388" y="78492"/>
                    <a:pt x="4280968" y="92348"/>
                  </a:cubicBezTo>
                  <a:cubicBezTo>
                    <a:pt x="4279002" y="109376"/>
                    <a:pt x="4277358" y="126298"/>
                    <a:pt x="4276038" y="143115"/>
                  </a:cubicBezTo>
                  <a:cubicBezTo>
                    <a:pt x="4273703" y="168146"/>
                    <a:pt x="4271739" y="187652"/>
                    <a:pt x="4270146" y="201635"/>
                  </a:cubicBezTo>
                  <a:cubicBezTo>
                    <a:pt x="4268216" y="219304"/>
                    <a:pt x="4267251" y="246344"/>
                    <a:pt x="4267251" y="282754"/>
                  </a:cubicBezTo>
                  <a:lnTo>
                    <a:pt x="4267251" y="335855"/>
                  </a:lnTo>
                  <a:lnTo>
                    <a:pt x="4270170" y="341685"/>
                  </a:lnTo>
                  <a:cubicBezTo>
                    <a:pt x="4274087" y="349515"/>
                    <a:pt x="4278833" y="354965"/>
                    <a:pt x="4284407" y="358036"/>
                  </a:cubicBezTo>
                  <a:lnTo>
                    <a:pt x="4289582" y="360418"/>
                  </a:lnTo>
                  <a:lnTo>
                    <a:pt x="4322095" y="360418"/>
                  </a:lnTo>
                  <a:cubicBezTo>
                    <a:pt x="4335710" y="360150"/>
                    <a:pt x="4346327" y="359436"/>
                    <a:pt x="4353947" y="358277"/>
                  </a:cubicBezTo>
                  <a:cubicBezTo>
                    <a:pt x="4361567" y="357117"/>
                    <a:pt x="4374119" y="354271"/>
                    <a:pt x="4391604" y="349738"/>
                  </a:cubicBezTo>
                  <a:cubicBezTo>
                    <a:pt x="4407306" y="345642"/>
                    <a:pt x="4418249" y="343806"/>
                    <a:pt x="4424433" y="344232"/>
                  </a:cubicBezTo>
                  <a:cubicBezTo>
                    <a:pt x="4430617" y="344658"/>
                    <a:pt x="4435011" y="348497"/>
                    <a:pt x="4437614" y="355749"/>
                  </a:cubicBezTo>
                  <a:cubicBezTo>
                    <a:pt x="4439591" y="362332"/>
                    <a:pt x="4438484" y="367519"/>
                    <a:pt x="4434293" y="371308"/>
                  </a:cubicBezTo>
                  <a:cubicBezTo>
                    <a:pt x="4430102" y="375096"/>
                    <a:pt x="4421478" y="378855"/>
                    <a:pt x="4408421" y="382583"/>
                  </a:cubicBezTo>
                  <a:cubicBezTo>
                    <a:pt x="4388933" y="388357"/>
                    <a:pt x="4372684" y="392079"/>
                    <a:pt x="4359673" y="393749"/>
                  </a:cubicBezTo>
                  <a:cubicBezTo>
                    <a:pt x="4346664" y="395418"/>
                    <a:pt x="4329032" y="396421"/>
                    <a:pt x="4306777" y="396758"/>
                  </a:cubicBezTo>
                  <a:cubicBezTo>
                    <a:pt x="4288856" y="396758"/>
                    <a:pt x="4277503" y="396279"/>
                    <a:pt x="4272717" y="395322"/>
                  </a:cubicBezTo>
                  <a:cubicBezTo>
                    <a:pt x="4267932" y="394365"/>
                    <a:pt x="4262887" y="391234"/>
                    <a:pt x="4257580" y="385928"/>
                  </a:cubicBezTo>
                  <a:cubicBezTo>
                    <a:pt x="4249472" y="377819"/>
                    <a:pt x="4242641" y="365606"/>
                    <a:pt x="4237088" y="349288"/>
                  </a:cubicBezTo>
                  <a:cubicBezTo>
                    <a:pt x="4231645" y="333229"/>
                    <a:pt x="4229421" y="313646"/>
                    <a:pt x="4230414" y="290539"/>
                  </a:cubicBezTo>
                  <a:cubicBezTo>
                    <a:pt x="4232087" y="249754"/>
                    <a:pt x="4233738" y="225832"/>
                    <a:pt x="4235368" y="218775"/>
                  </a:cubicBezTo>
                  <a:cubicBezTo>
                    <a:pt x="4236693" y="209026"/>
                    <a:pt x="4239168" y="177104"/>
                    <a:pt x="4242791" y="123009"/>
                  </a:cubicBezTo>
                  <a:cubicBezTo>
                    <a:pt x="4244479" y="99739"/>
                    <a:pt x="4246056" y="83882"/>
                    <a:pt x="4247523" y="75437"/>
                  </a:cubicBezTo>
                  <a:cubicBezTo>
                    <a:pt x="4248991" y="66991"/>
                    <a:pt x="4252117" y="62169"/>
                    <a:pt x="4256902" y="60970"/>
                  </a:cubicBezTo>
                  <a:cubicBezTo>
                    <a:pt x="4258934" y="60252"/>
                    <a:pt x="4261296" y="59951"/>
                    <a:pt x="4263987" y="60066"/>
                  </a:cubicBezTo>
                  <a:close/>
                  <a:moveTo>
                    <a:pt x="1893430" y="57342"/>
                  </a:moveTo>
                  <a:cubicBezTo>
                    <a:pt x="1896036" y="57342"/>
                    <a:pt x="1899642" y="58912"/>
                    <a:pt x="1904249" y="62051"/>
                  </a:cubicBezTo>
                  <a:cubicBezTo>
                    <a:pt x="1908855" y="65190"/>
                    <a:pt x="1911427" y="67830"/>
                    <a:pt x="1911963" y="69970"/>
                  </a:cubicBezTo>
                  <a:cubicBezTo>
                    <a:pt x="1912762" y="71579"/>
                    <a:pt x="1912478" y="84176"/>
                    <a:pt x="1911111" y="107761"/>
                  </a:cubicBezTo>
                  <a:cubicBezTo>
                    <a:pt x="1908492" y="150966"/>
                    <a:pt x="1907472" y="174864"/>
                    <a:pt x="1908051" y="179454"/>
                  </a:cubicBezTo>
                  <a:lnTo>
                    <a:pt x="1908492" y="182136"/>
                  </a:lnTo>
                  <a:lnTo>
                    <a:pt x="1943783" y="182136"/>
                  </a:lnTo>
                  <a:cubicBezTo>
                    <a:pt x="1968887" y="182136"/>
                    <a:pt x="1987637" y="182502"/>
                    <a:pt x="2000032" y="183233"/>
                  </a:cubicBezTo>
                  <a:cubicBezTo>
                    <a:pt x="2008782" y="183927"/>
                    <a:pt x="2014734" y="185063"/>
                    <a:pt x="2017889" y="186640"/>
                  </a:cubicBezTo>
                  <a:cubicBezTo>
                    <a:pt x="2021045" y="188218"/>
                    <a:pt x="2022622" y="191862"/>
                    <a:pt x="2022622" y="197573"/>
                  </a:cubicBezTo>
                  <a:cubicBezTo>
                    <a:pt x="2022622" y="206412"/>
                    <a:pt x="2018618" y="211934"/>
                    <a:pt x="2010609" y="214137"/>
                  </a:cubicBezTo>
                  <a:cubicBezTo>
                    <a:pt x="2002600" y="216341"/>
                    <a:pt x="1983567" y="218610"/>
                    <a:pt x="1953509" y="220945"/>
                  </a:cubicBezTo>
                  <a:cubicBezTo>
                    <a:pt x="1927573" y="222890"/>
                    <a:pt x="1911745" y="224213"/>
                    <a:pt x="1906024" y="224912"/>
                  </a:cubicBezTo>
                  <a:lnTo>
                    <a:pt x="1905274" y="225149"/>
                  </a:lnTo>
                  <a:lnTo>
                    <a:pt x="1904675" y="230812"/>
                  </a:lnTo>
                  <a:cubicBezTo>
                    <a:pt x="1904023" y="237738"/>
                    <a:pt x="1903857" y="259345"/>
                    <a:pt x="1904178" y="295635"/>
                  </a:cubicBezTo>
                  <a:cubicBezTo>
                    <a:pt x="1904504" y="325041"/>
                    <a:pt x="1904873" y="342091"/>
                    <a:pt x="1905286" y="346784"/>
                  </a:cubicBezTo>
                  <a:cubicBezTo>
                    <a:pt x="1905699" y="351477"/>
                    <a:pt x="1906526" y="354032"/>
                    <a:pt x="1907767" y="354447"/>
                  </a:cubicBezTo>
                  <a:cubicBezTo>
                    <a:pt x="1909008" y="355194"/>
                    <a:pt x="1926156" y="355888"/>
                    <a:pt x="1959212" y="356530"/>
                  </a:cubicBezTo>
                  <a:cubicBezTo>
                    <a:pt x="2035009" y="358870"/>
                    <a:pt x="2075061" y="361015"/>
                    <a:pt x="2079368" y="362966"/>
                  </a:cubicBezTo>
                  <a:cubicBezTo>
                    <a:pt x="2085252" y="366137"/>
                    <a:pt x="2088409" y="370492"/>
                    <a:pt x="2088837" y="376032"/>
                  </a:cubicBezTo>
                  <a:cubicBezTo>
                    <a:pt x="2089266" y="381572"/>
                    <a:pt x="2086551" y="385846"/>
                    <a:pt x="2080693" y="388854"/>
                  </a:cubicBezTo>
                  <a:cubicBezTo>
                    <a:pt x="2077538" y="390432"/>
                    <a:pt x="2071851" y="391562"/>
                    <a:pt x="2063631" y="392246"/>
                  </a:cubicBezTo>
                  <a:cubicBezTo>
                    <a:pt x="2036592" y="394917"/>
                    <a:pt x="1967423" y="396916"/>
                    <a:pt x="1856125" y="398241"/>
                  </a:cubicBezTo>
                  <a:lnTo>
                    <a:pt x="1778547" y="398738"/>
                  </a:lnTo>
                  <a:lnTo>
                    <a:pt x="1773759" y="393358"/>
                  </a:lnTo>
                  <a:cubicBezTo>
                    <a:pt x="1770168" y="389767"/>
                    <a:pt x="1768372" y="386600"/>
                    <a:pt x="1768372" y="383857"/>
                  </a:cubicBezTo>
                  <a:cubicBezTo>
                    <a:pt x="1768372" y="381115"/>
                    <a:pt x="1769403" y="377890"/>
                    <a:pt x="1771464" y="374183"/>
                  </a:cubicBezTo>
                  <a:cubicBezTo>
                    <a:pt x="1774992" y="369339"/>
                    <a:pt x="1780935" y="366099"/>
                    <a:pt x="1789291" y="364461"/>
                  </a:cubicBezTo>
                  <a:cubicBezTo>
                    <a:pt x="1797646" y="362823"/>
                    <a:pt x="1814703" y="361336"/>
                    <a:pt x="1840459" y="360000"/>
                  </a:cubicBezTo>
                  <a:cubicBezTo>
                    <a:pt x="1860431" y="358780"/>
                    <a:pt x="1870252" y="358421"/>
                    <a:pt x="1869921" y="358924"/>
                  </a:cubicBezTo>
                  <a:cubicBezTo>
                    <a:pt x="1869589" y="359426"/>
                    <a:pt x="1869747" y="339954"/>
                    <a:pt x="1870394" y="300510"/>
                  </a:cubicBezTo>
                  <a:cubicBezTo>
                    <a:pt x="1872376" y="183380"/>
                    <a:pt x="1874028" y="117574"/>
                    <a:pt x="1875348" y="103092"/>
                  </a:cubicBezTo>
                  <a:cubicBezTo>
                    <a:pt x="1877398" y="81479"/>
                    <a:pt x="1881250" y="67091"/>
                    <a:pt x="1886903" y="59929"/>
                  </a:cubicBezTo>
                  <a:cubicBezTo>
                    <a:pt x="1888649" y="58204"/>
                    <a:pt x="1890825" y="57342"/>
                    <a:pt x="1893430" y="57342"/>
                  </a:cubicBezTo>
                  <a:close/>
                  <a:moveTo>
                    <a:pt x="736117" y="56520"/>
                  </a:moveTo>
                  <a:cubicBezTo>
                    <a:pt x="754682" y="56592"/>
                    <a:pt x="765467" y="56866"/>
                    <a:pt x="768473" y="57342"/>
                  </a:cubicBezTo>
                  <a:cubicBezTo>
                    <a:pt x="771980" y="57342"/>
                    <a:pt x="775921" y="58930"/>
                    <a:pt x="780296" y="62106"/>
                  </a:cubicBezTo>
                  <a:cubicBezTo>
                    <a:pt x="784461" y="64977"/>
                    <a:pt x="786002" y="69429"/>
                    <a:pt x="784919" y="75460"/>
                  </a:cubicBezTo>
                  <a:cubicBezTo>
                    <a:pt x="784114" y="84663"/>
                    <a:pt x="779739" y="90810"/>
                    <a:pt x="771793" y="93902"/>
                  </a:cubicBezTo>
                  <a:cubicBezTo>
                    <a:pt x="761665" y="96390"/>
                    <a:pt x="752584" y="96642"/>
                    <a:pt x="744549" y="94659"/>
                  </a:cubicBezTo>
                  <a:cubicBezTo>
                    <a:pt x="739553" y="93340"/>
                    <a:pt x="733145" y="92680"/>
                    <a:pt x="725326" y="92680"/>
                  </a:cubicBezTo>
                  <a:cubicBezTo>
                    <a:pt x="708220" y="90371"/>
                    <a:pt x="688474" y="90521"/>
                    <a:pt x="666088" y="93129"/>
                  </a:cubicBezTo>
                  <a:lnTo>
                    <a:pt x="662522" y="93950"/>
                  </a:lnTo>
                  <a:lnTo>
                    <a:pt x="662120" y="95164"/>
                  </a:lnTo>
                  <a:cubicBezTo>
                    <a:pt x="661153" y="107369"/>
                    <a:pt x="658857" y="189293"/>
                    <a:pt x="655234" y="340935"/>
                  </a:cubicBezTo>
                  <a:cubicBezTo>
                    <a:pt x="653819" y="372340"/>
                    <a:pt x="651945" y="388623"/>
                    <a:pt x="649610" y="389785"/>
                  </a:cubicBezTo>
                  <a:cubicBezTo>
                    <a:pt x="648043" y="391788"/>
                    <a:pt x="644814" y="392692"/>
                    <a:pt x="639924" y="392494"/>
                  </a:cubicBezTo>
                  <a:cubicBezTo>
                    <a:pt x="635033" y="392297"/>
                    <a:pt x="631307" y="390910"/>
                    <a:pt x="628746" y="388334"/>
                  </a:cubicBezTo>
                  <a:cubicBezTo>
                    <a:pt x="627863" y="386582"/>
                    <a:pt x="627085" y="376122"/>
                    <a:pt x="626412" y="356952"/>
                  </a:cubicBezTo>
                  <a:cubicBezTo>
                    <a:pt x="625738" y="337781"/>
                    <a:pt x="625319" y="317805"/>
                    <a:pt x="625154" y="297023"/>
                  </a:cubicBezTo>
                  <a:cubicBezTo>
                    <a:pt x="624988" y="276241"/>
                    <a:pt x="625071" y="258941"/>
                    <a:pt x="625402" y="245121"/>
                  </a:cubicBezTo>
                  <a:cubicBezTo>
                    <a:pt x="625402" y="230260"/>
                    <a:pt x="625485" y="211193"/>
                    <a:pt x="625650" y="187918"/>
                  </a:cubicBezTo>
                  <a:cubicBezTo>
                    <a:pt x="625816" y="164643"/>
                    <a:pt x="625982" y="144917"/>
                    <a:pt x="626147" y="128739"/>
                  </a:cubicBezTo>
                  <a:cubicBezTo>
                    <a:pt x="626313" y="112561"/>
                    <a:pt x="626396" y="102821"/>
                    <a:pt x="626396" y="99518"/>
                  </a:cubicBezTo>
                  <a:lnTo>
                    <a:pt x="626396" y="93177"/>
                  </a:lnTo>
                  <a:lnTo>
                    <a:pt x="595862" y="94170"/>
                  </a:lnTo>
                  <a:cubicBezTo>
                    <a:pt x="572267" y="94828"/>
                    <a:pt x="554940" y="93992"/>
                    <a:pt x="543881" y="91662"/>
                  </a:cubicBezTo>
                  <a:cubicBezTo>
                    <a:pt x="540825" y="91278"/>
                    <a:pt x="537964" y="90857"/>
                    <a:pt x="535295" y="90400"/>
                  </a:cubicBezTo>
                  <a:cubicBezTo>
                    <a:pt x="532626" y="89943"/>
                    <a:pt x="530400" y="89542"/>
                    <a:pt x="528618" y="89197"/>
                  </a:cubicBezTo>
                  <a:cubicBezTo>
                    <a:pt x="526835" y="88853"/>
                    <a:pt x="524266" y="88694"/>
                    <a:pt x="520911" y="88720"/>
                  </a:cubicBezTo>
                  <a:cubicBezTo>
                    <a:pt x="520911" y="85654"/>
                    <a:pt x="520676" y="83184"/>
                    <a:pt x="520205" y="81309"/>
                  </a:cubicBezTo>
                  <a:cubicBezTo>
                    <a:pt x="519735" y="79435"/>
                    <a:pt x="519426" y="78197"/>
                    <a:pt x="519278" y="77598"/>
                  </a:cubicBezTo>
                  <a:cubicBezTo>
                    <a:pt x="518053" y="70525"/>
                    <a:pt x="518516" y="65840"/>
                    <a:pt x="520667" y="63542"/>
                  </a:cubicBezTo>
                  <a:cubicBezTo>
                    <a:pt x="522817" y="61244"/>
                    <a:pt x="527440" y="59703"/>
                    <a:pt x="534533" y="58919"/>
                  </a:cubicBezTo>
                  <a:cubicBezTo>
                    <a:pt x="547985" y="58241"/>
                    <a:pt x="588835" y="57571"/>
                    <a:pt x="657084" y="56908"/>
                  </a:cubicBezTo>
                  <a:cubicBezTo>
                    <a:pt x="691208" y="56577"/>
                    <a:pt x="717553" y="56447"/>
                    <a:pt x="736117" y="56520"/>
                  </a:cubicBezTo>
                  <a:close/>
                  <a:moveTo>
                    <a:pt x="4086743" y="56115"/>
                  </a:moveTo>
                  <a:cubicBezTo>
                    <a:pt x="4092262" y="56031"/>
                    <a:pt x="4099299" y="56369"/>
                    <a:pt x="4107856" y="57129"/>
                  </a:cubicBezTo>
                  <a:cubicBezTo>
                    <a:pt x="4124971" y="58649"/>
                    <a:pt x="4139743" y="60581"/>
                    <a:pt x="4152174" y="62926"/>
                  </a:cubicBezTo>
                  <a:cubicBezTo>
                    <a:pt x="4162991" y="65014"/>
                    <a:pt x="4172082" y="67705"/>
                    <a:pt x="4179447" y="71000"/>
                  </a:cubicBezTo>
                  <a:cubicBezTo>
                    <a:pt x="4186812" y="74294"/>
                    <a:pt x="4190494" y="78024"/>
                    <a:pt x="4190494" y="82189"/>
                  </a:cubicBezTo>
                  <a:cubicBezTo>
                    <a:pt x="4190494" y="84297"/>
                    <a:pt x="4189309" y="87721"/>
                    <a:pt x="4186940" y="92459"/>
                  </a:cubicBezTo>
                  <a:cubicBezTo>
                    <a:pt x="4184572" y="97197"/>
                    <a:pt x="4182669" y="100044"/>
                    <a:pt x="4181233" y="101001"/>
                  </a:cubicBezTo>
                  <a:cubicBezTo>
                    <a:pt x="4179440" y="102721"/>
                    <a:pt x="4171266" y="103243"/>
                    <a:pt x="4156710" y="102567"/>
                  </a:cubicBezTo>
                  <a:cubicBezTo>
                    <a:pt x="4142154" y="101891"/>
                    <a:pt x="4131359" y="101054"/>
                    <a:pt x="4124322" y="100055"/>
                  </a:cubicBezTo>
                  <a:cubicBezTo>
                    <a:pt x="4112538" y="98088"/>
                    <a:pt x="4100855" y="95175"/>
                    <a:pt x="4089272" y="91315"/>
                  </a:cubicBezTo>
                  <a:cubicBezTo>
                    <a:pt x="4077691" y="87455"/>
                    <a:pt x="4070438" y="83648"/>
                    <a:pt x="4067514" y="79893"/>
                  </a:cubicBezTo>
                  <a:cubicBezTo>
                    <a:pt x="4064522" y="75529"/>
                    <a:pt x="4063676" y="70962"/>
                    <a:pt x="4064978" y="66192"/>
                  </a:cubicBezTo>
                  <a:cubicBezTo>
                    <a:pt x="4066279" y="61423"/>
                    <a:pt x="4069536" y="58570"/>
                    <a:pt x="4074747" y="57634"/>
                  </a:cubicBezTo>
                  <a:cubicBezTo>
                    <a:pt x="4077226" y="56706"/>
                    <a:pt x="4081225" y="56199"/>
                    <a:pt x="4086743" y="56115"/>
                  </a:cubicBezTo>
                  <a:close/>
                  <a:moveTo>
                    <a:pt x="1336256" y="51386"/>
                  </a:moveTo>
                  <a:cubicBezTo>
                    <a:pt x="1340851" y="50724"/>
                    <a:pt x="1349631" y="52283"/>
                    <a:pt x="1362593" y="56064"/>
                  </a:cubicBezTo>
                  <a:cubicBezTo>
                    <a:pt x="1370676" y="58325"/>
                    <a:pt x="1379418" y="59940"/>
                    <a:pt x="1388820" y="60907"/>
                  </a:cubicBezTo>
                  <a:cubicBezTo>
                    <a:pt x="1401804" y="61985"/>
                    <a:pt x="1410686" y="64917"/>
                    <a:pt x="1415466" y="69702"/>
                  </a:cubicBezTo>
                  <a:cubicBezTo>
                    <a:pt x="1419688" y="74924"/>
                    <a:pt x="1421574" y="79362"/>
                    <a:pt x="1421121" y="83017"/>
                  </a:cubicBezTo>
                  <a:cubicBezTo>
                    <a:pt x="1420669" y="86672"/>
                    <a:pt x="1418124" y="90237"/>
                    <a:pt x="1413486" y="93713"/>
                  </a:cubicBezTo>
                  <a:cubicBezTo>
                    <a:pt x="1408953" y="96894"/>
                    <a:pt x="1404240" y="98756"/>
                    <a:pt x="1399347" y="99298"/>
                  </a:cubicBezTo>
                  <a:cubicBezTo>
                    <a:pt x="1394454" y="99839"/>
                    <a:pt x="1387077" y="99603"/>
                    <a:pt x="1377217" y="98588"/>
                  </a:cubicBezTo>
                  <a:cubicBezTo>
                    <a:pt x="1345040" y="96137"/>
                    <a:pt x="1326598" y="88646"/>
                    <a:pt x="1321892" y="76115"/>
                  </a:cubicBezTo>
                  <a:cubicBezTo>
                    <a:pt x="1320361" y="71409"/>
                    <a:pt x="1321015" y="66463"/>
                    <a:pt x="1323852" y="61278"/>
                  </a:cubicBezTo>
                  <a:cubicBezTo>
                    <a:pt x="1326689" y="56093"/>
                    <a:pt x="1330823" y="52796"/>
                    <a:pt x="1336256" y="51386"/>
                  </a:cubicBezTo>
                  <a:close/>
                  <a:moveTo>
                    <a:pt x="2405026" y="37527"/>
                  </a:moveTo>
                  <a:cubicBezTo>
                    <a:pt x="2407844" y="37527"/>
                    <a:pt x="2411828" y="38385"/>
                    <a:pt x="2416976" y="40099"/>
                  </a:cubicBezTo>
                  <a:cubicBezTo>
                    <a:pt x="2423575" y="42045"/>
                    <a:pt x="2429278" y="44975"/>
                    <a:pt x="2434085" y="48890"/>
                  </a:cubicBezTo>
                  <a:cubicBezTo>
                    <a:pt x="2438891" y="52805"/>
                    <a:pt x="2445803" y="59774"/>
                    <a:pt x="2454822" y="69797"/>
                  </a:cubicBezTo>
                  <a:cubicBezTo>
                    <a:pt x="2476797" y="94349"/>
                    <a:pt x="2497571" y="116751"/>
                    <a:pt x="2517144" y="137002"/>
                  </a:cubicBezTo>
                  <a:cubicBezTo>
                    <a:pt x="2545893" y="167081"/>
                    <a:pt x="2566441" y="189627"/>
                    <a:pt x="2578788" y="204640"/>
                  </a:cubicBezTo>
                  <a:cubicBezTo>
                    <a:pt x="2588537" y="216477"/>
                    <a:pt x="2594793" y="227047"/>
                    <a:pt x="2597553" y="236350"/>
                  </a:cubicBezTo>
                  <a:cubicBezTo>
                    <a:pt x="2598379" y="242029"/>
                    <a:pt x="2597524" y="245933"/>
                    <a:pt x="2594990" y="248063"/>
                  </a:cubicBezTo>
                  <a:cubicBezTo>
                    <a:pt x="2590478" y="251776"/>
                    <a:pt x="2582545" y="249053"/>
                    <a:pt x="2571192" y="239895"/>
                  </a:cubicBezTo>
                  <a:cubicBezTo>
                    <a:pt x="2559839" y="230737"/>
                    <a:pt x="2537424" y="209420"/>
                    <a:pt x="2503948" y="175944"/>
                  </a:cubicBezTo>
                  <a:cubicBezTo>
                    <a:pt x="2429376" y="101041"/>
                    <a:pt x="2392090" y="59222"/>
                    <a:pt x="2392090" y="50487"/>
                  </a:cubicBezTo>
                  <a:cubicBezTo>
                    <a:pt x="2392090" y="48147"/>
                    <a:pt x="2393573" y="45250"/>
                    <a:pt x="2396538" y="41795"/>
                  </a:cubicBezTo>
                  <a:cubicBezTo>
                    <a:pt x="2399378" y="38950"/>
                    <a:pt x="2402207" y="37527"/>
                    <a:pt x="2405026" y="37527"/>
                  </a:cubicBezTo>
                  <a:close/>
                  <a:moveTo>
                    <a:pt x="2883592" y="35621"/>
                  </a:moveTo>
                  <a:cubicBezTo>
                    <a:pt x="2886527" y="36185"/>
                    <a:pt x="2889184" y="37601"/>
                    <a:pt x="2891561" y="39870"/>
                  </a:cubicBezTo>
                  <a:cubicBezTo>
                    <a:pt x="2894537" y="42841"/>
                    <a:pt x="2895921" y="47143"/>
                    <a:pt x="2895713" y="52775"/>
                  </a:cubicBezTo>
                  <a:cubicBezTo>
                    <a:pt x="2895506" y="58407"/>
                    <a:pt x="2893526" y="63561"/>
                    <a:pt x="2889774" y="68239"/>
                  </a:cubicBezTo>
                  <a:cubicBezTo>
                    <a:pt x="2886022" y="72916"/>
                    <a:pt x="2884312" y="75261"/>
                    <a:pt x="2884643" y="75271"/>
                  </a:cubicBezTo>
                  <a:cubicBezTo>
                    <a:pt x="2884643" y="73215"/>
                    <a:pt x="2886798" y="72040"/>
                    <a:pt x="2891107" y="71745"/>
                  </a:cubicBezTo>
                  <a:cubicBezTo>
                    <a:pt x="2895417" y="71451"/>
                    <a:pt x="2913184" y="69644"/>
                    <a:pt x="2944410" y="66326"/>
                  </a:cubicBezTo>
                  <a:cubicBezTo>
                    <a:pt x="2976618" y="63040"/>
                    <a:pt x="2996871" y="61216"/>
                    <a:pt x="3005166" y="60856"/>
                  </a:cubicBezTo>
                  <a:cubicBezTo>
                    <a:pt x="3013462" y="60496"/>
                    <a:pt x="3019770" y="61494"/>
                    <a:pt x="3024093" y="63849"/>
                  </a:cubicBezTo>
                  <a:cubicBezTo>
                    <a:pt x="3029804" y="66920"/>
                    <a:pt x="3033164" y="71143"/>
                    <a:pt x="3034174" y="76517"/>
                  </a:cubicBezTo>
                  <a:cubicBezTo>
                    <a:pt x="3035183" y="81892"/>
                    <a:pt x="3034347" y="87195"/>
                    <a:pt x="3031665" y="92427"/>
                  </a:cubicBezTo>
                  <a:cubicBezTo>
                    <a:pt x="3029388" y="97433"/>
                    <a:pt x="3026154" y="100461"/>
                    <a:pt x="3021963" y="101510"/>
                  </a:cubicBezTo>
                  <a:cubicBezTo>
                    <a:pt x="3017772" y="102559"/>
                    <a:pt x="3009882" y="103084"/>
                    <a:pt x="2998292" y="103084"/>
                  </a:cubicBezTo>
                  <a:cubicBezTo>
                    <a:pt x="2984357" y="102752"/>
                    <a:pt x="2965801" y="103491"/>
                    <a:pt x="2942627" y="105300"/>
                  </a:cubicBezTo>
                  <a:cubicBezTo>
                    <a:pt x="2892186" y="109365"/>
                    <a:pt x="2866072" y="111994"/>
                    <a:pt x="2864284" y="113188"/>
                  </a:cubicBezTo>
                  <a:cubicBezTo>
                    <a:pt x="2858758" y="116738"/>
                    <a:pt x="2849731" y="127828"/>
                    <a:pt x="2837205" y="146459"/>
                  </a:cubicBezTo>
                  <a:cubicBezTo>
                    <a:pt x="2835239" y="149546"/>
                    <a:pt x="2833350" y="151883"/>
                    <a:pt x="2831538" y="153472"/>
                  </a:cubicBezTo>
                  <a:cubicBezTo>
                    <a:pt x="2829726" y="155060"/>
                    <a:pt x="2827322" y="156064"/>
                    <a:pt x="2824325" y="156485"/>
                  </a:cubicBezTo>
                  <a:cubicBezTo>
                    <a:pt x="2818330" y="157531"/>
                    <a:pt x="2813976" y="156437"/>
                    <a:pt x="2811262" y="153203"/>
                  </a:cubicBezTo>
                  <a:cubicBezTo>
                    <a:pt x="2808549" y="149969"/>
                    <a:pt x="2807689" y="146564"/>
                    <a:pt x="2808683" y="142989"/>
                  </a:cubicBezTo>
                  <a:cubicBezTo>
                    <a:pt x="2810860" y="133371"/>
                    <a:pt x="2817210" y="118877"/>
                    <a:pt x="2827732" y="99507"/>
                  </a:cubicBezTo>
                  <a:cubicBezTo>
                    <a:pt x="2838254" y="80137"/>
                    <a:pt x="2845885" y="67914"/>
                    <a:pt x="2850623" y="62840"/>
                  </a:cubicBezTo>
                  <a:cubicBezTo>
                    <a:pt x="2853494" y="59653"/>
                    <a:pt x="2857606" y="54670"/>
                    <a:pt x="2862959" y="47892"/>
                  </a:cubicBezTo>
                  <a:cubicBezTo>
                    <a:pt x="2867408" y="41724"/>
                    <a:pt x="2871070" y="37922"/>
                    <a:pt x="2873947" y="36486"/>
                  </a:cubicBezTo>
                  <a:cubicBezTo>
                    <a:pt x="2877441" y="35345"/>
                    <a:pt x="2880656" y="35057"/>
                    <a:pt x="2883592" y="35621"/>
                  </a:cubicBezTo>
                  <a:close/>
                  <a:moveTo>
                    <a:pt x="393488" y="34995"/>
                  </a:moveTo>
                  <a:cubicBezTo>
                    <a:pt x="399835" y="35253"/>
                    <a:pt x="406779" y="35811"/>
                    <a:pt x="414319" y="36668"/>
                  </a:cubicBezTo>
                  <a:cubicBezTo>
                    <a:pt x="430952" y="40554"/>
                    <a:pt x="439437" y="42665"/>
                    <a:pt x="439774" y="43002"/>
                  </a:cubicBezTo>
                  <a:cubicBezTo>
                    <a:pt x="444412" y="44095"/>
                    <a:pt x="447785" y="44995"/>
                    <a:pt x="449894" y="45699"/>
                  </a:cubicBezTo>
                  <a:cubicBezTo>
                    <a:pt x="450667" y="46472"/>
                    <a:pt x="451761" y="47410"/>
                    <a:pt x="453175" y="48511"/>
                  </a:cubicBezTo>
                  <a:cubicBezTo>
                    <a:pt x="454590" y="49613"/>
                    <a:pt x="456666" y="51129"/>
                    <a:pt x="459403" y="53059"/>
                  </a:cubicBezTo>
                  <a:cubicBezTo>
                    <a:pt x="462140" y="54989"/>
                    <a:pt x="464655" y="56934"/>
                    <a:pt x="466947" y="58896"/>
                  </a:cubicBezTo>
                  <a:cubicBezTo>
                    <a:pt x="484280" y="72831"/>
                    <a:pt x="496168" y="85198"/>
                    <a:pt x="502613" y="95996"/>
                  </a:cubicBezTo>
                  <a:cubicBezTo>
                    <a:pt x="509057" y="106795"/>
                    <a:pt x="512950" y="120745"/>
                    <a:pt x="514291" y="137846"/>
                  </a:cubicBezTo>
                  <a:cubicBezTo>
                    <a:pt x="515011" y="149341"/>
                    <a:pt x="514664" y="158100"/>
                    <a:pt x="513249" y="164124"/>
                  </a:cubicBezTo>
                  <a:cubicBezTo>
                    <a:pt x="511835" y="170148"/>
                    <a:pt x="508406" y="177874"/>
                    <a:pt x="502964" y="187303"/>
                  </a:cubicBezTo>
                  <a:cubicBezTo>
                    <a:pt x="494724" y="200686"/>
                    <a:pt x="478019" y="213551"/>
                    <a:pt x="452852" y="225898"/>
                  </a:cubicBezTo>
                  <a:cubicBezTo>
                    <a:pt x="448056" y="228901"/>
                    <a:pt x="435120" y="233802"/>
                    <a:pt x="414044" y="240601"/>
                  </a:cubicBezTo>
                  <a:cubicBezTo>
                    <a:pt x="398709" y="244666"/>
                    <a:pt x="380127" y="246196"/>
                    <a:pt x="358296" y="245192"/>
                  </a:cubicBezTo>
                  <a:cubicBezTo>
                    <a:pt x="336465" y="244188"/>
                    <a:pt x="318087" y="241145"/>
                    <a:pt x="303163" y="236066"/>
                  </a:cubicBezTo>
                  <a:lnTo>
                    <a:pt x="302091" y="233826"/>
                  </a:lnTo>
                  <a:lnTo>
                    <a:pt x="301885" y="240585"/>
                  </a:lnTo>
                  <a:cubicBezTo>
                    <a:pt x="302559" y="249678"/>
                    <a:pt x="302385" y="259314"/>
                    <a:pt x="301365" y="269495"/>
                  </a:cubicBezTo>
                  <a:cubicBezTo>
                    <a:pt x="301039" y="302245"/>
                    <a:pt x="301701" y="330342"/>
                    <a:pt x="303353" y="353785"/>
                  </a:cubicBezTo>
                  <a:lnTo>
                    <a:pt x="305412" y="383845"/>
                  </a:lnTo>
                  <a:lnTo>
                    <a:pt x="301310" y="388042"/>
                  </a:lnTo>
                  <a:cubicBezTo>
                    <a:pt x="300747" y="389025"/>
                    <a:pt x="300466" y="390082"/>
                    <a:pt x="300466" y="391213"/>
                  </a:cubicBezTo>
                  <a:cubicBezTo>
                    <a:pt x="300466" y="393621"/>
                    <a:pt x="298975" y="396316"/>
                    <a:pt x="295993" y="399298"/>
                  </a:cubicBezTo>
                  <a:cubicBezTo>
                    <a:pt x="288537" y="405524"/>
                    <a:pt x="281719" y="406673"/>
                    <a:pt x="275540" y="402745"/>
                  </a:cubicBezTo>
                  <a:cubicBezTo>
                    <a:pt x="270981" y="398643"/>
                    <a:pt x="268344" y="390647"/>
                    <a:pt x="267629" y="378758"/>
                  </a:cubicBezTo>
                  <a:cubicBezTo>
                    <a:pt x="266608" y="368866"/>
                    <a:pt x="266429" y="347348"/>
                    <a:pt x="267092" y="314203"/>
                  </a:cubicBezTo>
                  <a:cubicBezTo>
                    <a:pt x="267755" y="281058"/>
                    <a:pt x="268922" y="252649"/>
                    <a:pt x="270594" y="228974"/>
                  </a:cubicBezTo>
                  <a:cubicBezTo>
                    <a:pt x="275190" y="177651"/>
                    <a:pt x="274849" y="142037"/>
                    <a:pt x="269569" y="122133"/>
                  </a:cubicBezTo>
                  <a:cubicBezTo>
                    <a:pt x="267586" y="110890"/>
                    <a:pt x="266926" y="103323"/>
                    <a:pt x="267589" y="99432"/>
                  </a:cubicBezTo>
                  <a:cubicBezTo>
                    <a:pt x="271833" y="65177"/>
                    <a:pt x="298799" y="44577"/>
                    <a:pt x="348487" y="37630"/>
                  </a:cubicBezTo>
                  <a:cubicBezTo>
                    <a:pt x="351427" y="36978"/>
                    <a:pt x="360677" y="36142"/>
                    <a:pt x="376237" y="35122"/>
                  </a:cubicBezTo>
                  <a:cubicBezTo>
                    <a:pt x="381390" y="34780"/>
                    <a:pt x="387140" y="34738"/>
                    <a:pt x="393488" y="34995"/>
                  </a:cubicBezTo>
                  <a:close/>
                  <a:moveTo>
                    <a:pt x="126788" y="34995"/>
                  </a:moveTo>
                  <a:cubicBezTo>
                    <a:pt x="133135" y="35253"/>
                    <a:pt x="140079" y="35811"/>
                    <a:pt x="147620" y="36668"/>
                  </a:cubicBezTo>
                  <a:cubicBezTo>
                    <a:pt x="164253" y="40554"/>
                    <a:pt x="172737" y="42665"/>
                    <a:pt x="173074" y="43002"/>
                  </a:cubicBezTo>
                  <a:cubicBezTo>
                    <a:pt x="177712" y="44095"/>
                    <a:pt x="181085" y="44995"/>
                    <a:pt x="183194" y="45699"/>
                  </a:cubicBezTo>
                  <a:cubicBezTo>
                    <a:pt x="183967" y="46472"/>
                    <a:pt x="185061" y="47410"/>
                    <a:pt x="186475" y="48511"/>
                  </a:cubicBezTo>
                  <a:cubicBezTo>
                    <a:pt x="187890" y="49613"/>
                    <a:pt x="189966" y="51129"/>
                    <a:pt x="192703" y="53059"/>
                  </a:cubicBezTo>
                  <a:cubicBezTo>
                    <a:pt x="195440" y="54989"/>
                    <a:pt x="197955" y="56934"/>
                    <a:pt x="200248" y="58896"/>
                  </a:cubicBezTo>
                  <a:cubicBezTo>
                    <a:pt x="217580" y="72831"/>
                    <a:pt x="229468" y="85198"/>
                    <a:pt x="235913" y="95996"/>
                  </a:cubicBezTo>
                  <a:cubicBezTo>
                    <a:pt x="242357" y="106795"/>
                    <a:pt x="246250" y="120745"/>
                    <a:pt x="247591" y="137846"/>
                  </a:cubicBezTo>
                  <a:cubicBezTo>
                    <a:pt x="248311" y="149341"/>
                    <a:pt x="247964" y="158100"/>
                    <a:pt x="246550" y="164124"/>
                  </a:cubicBezTo>
                  <a:cubicBezTo>
                    <a:pt x="245135" y="170148"/>
                    <a:pt x="241706" y="177874"/>
                    <a:pt x="236264" y="187303"/>
                  </a:cubicBezTo>
                  <a:cubicBezTo>
                    <a:pt x="228023" y="200686"/>
                    <a:pt x="211319" y="213551"/>
                    <a:pt x="186152" y="225898"/>
                  </a:cubicBezTo>
                  <a:cubicBezTo>
                    <a:pt x="181356" y="228901"/>
                    <a:pt x="168420" y="233802"/>
                    <a:pt x="147343" y="240601"/>
                  </a:cubicBezTo>
                  <a:cubicBezTo>
                    <a:pt x="132009" y="244666"/>
                    <a:pt x="113427" y="246196"/>
                    <a:pt x="91596" y="245192"/>
                  </a:cubicBezTo>
                  <a:cubicBezTo>
                    <a:pt x="69765" y="244188"/>
                    <a:pt x="51387" y="241145"/>
                    <a:pt x="36463" y="236066"/>
                  </a:cubicBezTo>
                  <a:lnTo>
                    <a:pt x="35391" y="233826"/>
                  </a:lnTo>
                  <a:lnTo>
                    <a:pt x="35186" y="240585"/>
                  </a:lnTo>
                  <a:cubicBezTo>
                    <a:pt x="35859" y="249678"/>
                    <a:pt x="35685" y="259314"/>
                    <a:pt x="34665" y="269495"/>
                  </a:cubicBezTo>
                  <a:cubicBezTo>
                    <a:pt x="34339" y="302245"/>
                    <a:pt x="35002" y="330342"/>
                    <a:pt x="36653" y="353785"/>
                  </a:cubicBezTo>
                  <a:lnTo>
                    <a:pt x="38712" y="383845"/>
                  </a:lnTo>
                  <a:lnTo>
                    <a:pt x="34610" y="388042"/>
                  </a:lnTo>
                  <a:cubicBezTo>
                    <a:pt x="34047" y="389025"/>
                    <a:pt x="33766" y="390082"/>
                    <a:pt x="33766" y="391213"/>
                  </a:cubicBezTo>
                  <a:cubicBezTo>
                    <a:pt x="33766" y="393621"/>
                    <a:pt x="32275" y="396316"/>
                    <a:pt x="29293" y="399298"/>
                  </a:cubicBezTo>
                  <a:cubicBezTo>
                    <a:pt x="21837" y="405524"/>
                    <a:pt x="15019" y="406673"/>
                    <a:pt x="8840" y="402745"/>
                  </a:cubicBezTo>
                  <a:cubicBezTo>
                    <a:pt x="4281" y="398643"/>
                    <a:pt x="1644" y="390647"/>
                    <a:pt x="928" y="378758"/>
                  </a:cubicBezTo>
                  <a:cubicBezTo>
                    <a:pt x="-92" y="368866"/>
                    <a:pt x="-270" y="347348"/>
                    <a:pt x="392" y="314203"/>
                  </a:cubicBezTo>
                  <a:cubicBezTo>
                    <a:pt x="1055" y="281058"/>
                    <a:pt x="2222" y="252649"/>
                    <a:pt x="3894" y="228974"/>
                  </a:cubicBezTo>
                  <a:cubicBezTo>
                    <a:pt x="8490" y="177651"/>
                    <a:pt x="8148" y="142037"/>
                    <a:pt x="2869" y="122133"/>
                  </a:cubicBezTo>
                  <a:cubicBezTo>
                    <a:pt x="886" y="110890"/>
                    <a:pt x="227" y="103323"/>
                    <a:pt x="889" y="99432"/>
                  </a:cubicBezTo>
                  <a:cubicBezTo>
                    <a:pt x="5133" y="65177"/>
                    <a:pt x="32099" y="44577"/>
                    <a:pt x="81787" y="37630"/>
                  </a:cubicBezTo>
                  <a:cubicBezTo>
                    <a:pt x="84727" y="36978"/>
                    <a:pt x="93977" y="36142"/>
                    <a:pt x="109537" y="35122"/>
                  </a:cubicBezTo>
                  <a:cubicBezTo>
                    <a:pt x="114690" y="34780"/>
                    <a:pt x="120441" y="34738"/>
                    <a:pt x="126788" y="34995"/>
                  </a:cubicBezTo>
                  <a:close/>
                  <a:moveTo>
                    <a:pt x="3778305" y="27043"/>
                  </a:moveTo>
                  <a:cubicBezTo>
                    <a:pt x="3780781" y="27261"/>
                    <a:pt x="3783303" y="27949"/>
                    <a:pt x="3785871" y="29107"/>
                  </a:cubicBezTo>
                  <a:cubicBezTo>
                    <a:pt x="3791006" y="31424"/>
                    <a:pt x="3794044" y="34690"/>
                    <a:pt x="3794985" y="38908"/>
                  </a:cubicBezTo>
                  <a:cubicBezTo>
                    <a:pt x="3795784" y="41606"/>
                    <a:pt x="3795218" y="44921"/>
                    <a:pt x="3793285" y="48854"/>
                  </a:cubicBezTo>
                  <a:cubicBezTo>
                    <a:pt x="3791353" y="52788"/>
                    <a:pt x="3787368" y="58940"/>
                    <a:pt x="3781331" y="67312"/>
                  </a:cubicBezTo>
                  <a:cubicBezTo>
                    <a:pt x="3773201" y="79712"/>
                    <a:pt x="3766134" y="92200"/>
                    <a:pt x="3760129" y="104776"/>
                  </a:cubicBezTo>
                  <a:cubicBezTo>
                    <a:pt x="3754123" y="117352"/>
                    <a:pt x="3751483" y="124313"/>
                    <a:pt x="3752209" y="125659"/>
                  </a:cubicBezTo>
                  <a:cubicBezTo>
                    <a:pt x="3752130" y="125428"/>
                    <a:pt x="3761995" y="125459"/>
                    <a:pt x="3781805" y="125754"/>
                  </a:cubicBezTo>
                  <a:cubicBezTo>
                    <a:pt x="3827013" y="127084"/>
                    <a:pt x="3857489" y="128258"/>
                    <a:pt x="3873233" y="129275"/>
                  </a:cubicBezTo>
                  <a:cubicBezTo>
                    <a:pt x="3888977" y="130293"/>
                    <a:pt x="3899266" y="132287"/>
                    <a:pt x="3904098" y="135258"/>
                  </a:cubicBezTo>
                  <a:cubicBezTo>
                    <a:pt x="3909888" y="137740"/>
                    <a:pt x="3913489" y="141791"/>
                    <a:pt x="3914901" y="147410"/>
                  </a:cubicBezTo>
                  <a:cubicBezTo>
                    <a:pt x="3916313" y="153029"/>
                    <a:pt x="3915084" y="158194"/>
                    <a:pt x="3911213" y="162905"/>
                  </a:cubicBezTo>
                  <a:cubicBezTo>
                    <a:pt x="3907774" y="165919"/>
                    <a:pt x="3901527" y="167513"/>
                    <a:pt x="3892472" y="167689"/>
                  </a:cubicBezTo>
                  <a:cubicBezTo>
                    <a:pt x="3883416" y="167866"/>
                    <a:pt x="3865987" y="166799"/>
                    <a:pt x="3840183" y="164491"/>
                  </a:cubicBezTo>
                  <a:cubicBezTo>
                    <a:pt x="3828640" y="163502"/>
                    <a:pt x="3810285" y="163008"/>
                    <a:pt x="3785117" y="163008"/>
                  </a:cubicBezTo>
                  <a:cubicBezTo>
                    <a:pt x="3759492" y="162677"/>
                    <a:pt x="3745079" y="163184"/>
                    <a:pt x="3741876" y="164530"/>
                  </a:cubicBezTo>
                  <a:cubicBezTo>
                    <a:pt x="3738863" y="165535"/>
                    <a:pt x="3736836" y="167186"/>
                    <a:pt x="3735795" y="169484"/>
                  </a:cubicBezTo>
                  <a:cubicBezTo>
                    <a:pt x="3734506" y="172066"/>
                    <a:pt x="3732612" y="176795"/>
                    <a:pt x="3730111" y="183670"/>
                  </a:cubicBezTo>
                  <a:cubicBezTo>
                    <a:pt x="3727611" y="190546"/>
                    <a:pt x="3726361" y="194355"/>
                    <a:pt x="3726361" y="195096"/>
                  </a:cubicBezTo>
                  <a:cubicBezTo>
                    <a:pt x="3726361" y="196532"/>
                    <a:pt x="3735923" y="210172"/>
                    <a:pt x="3755049" y="236018"/>
                  </a:cubicBezTo>
                  <a:cubicBezTo>
                    <a:pt x="3769920" y="256196"/>
                    <a:pt x="3786611" y="276771"/>
                    <a:pt x="3805121" y="297745"/>
                  </a:cubicBezTo>
                  <a:cubicBezTo>
                    <a:pt x="3823631" y="318719"/>
                    <a:pt x="3838511" y="334023"/>
                    <a:pt x="3849759" y="343657"/>
                  </a:cubicBezTo>
                  <a:cubicBezTo>
                    <a:pt x="3864751" y="356041"/>
                    <a:pt x="3879376" y="365796"/>
                    <a:pt x="3893635" y="372925"/>
                  </a:cubicBezTo>
                  <a:cubicBezTo>
                    <a:pt x="3907894" y="380053"/>
                    <a:pt x="3924675" y="386117"/>
                    <a:pt x="3943980" y="391118"/>
                  </a:cubicBezTo>
                  <a:cubicBezTo>
                    <a:pt x="3967175" y="396776"/>
                    <a:pt x="3980624" y="401830"/>
                    <a:pt x="3984326" y="406278"/>
                  </a:cubicBezTo>
                  <a:cubicBezTo>
                    <a:pt x="3988649" y="412662"/>
                    <a:pt x="3987461" y="418614"/>
                    <a:pt x="3980765" y="424133"/>
                  </a:cubicBezTo>
                  <a:cubicBezTo>
                    <a:pt x="3974068" y="429652"/>
                    <a:pt x="3962458" y="430760"/>
                    <a:pt x="3945936" y="427457"/>
                  </a:cubicBezTo>
                  <a:cubicBezTo>
                    <a:pt x="3909467" y="421726"/>
                    <a:pt x="3875878" y="408232"/>
                    <a:pt x="3845168" y="386977"/>
                  </a:cubicBezTo>
                  <a:cubicBezTo>
                    <a:pt x="3828598" y="375476"/>
                    <a:pt x="3807831" y="356006"/>
                    <a:pt x="3782866" y="328567"/>
                  </a:cubicBezTo>
                  <a:cubicBezTo>
                    <a:pt x="3757900" y="301128"/>
                    <a:pt x="3734327" y="272221"/>
                    <a:pt x="3712147" y="241848"/>
                  </a:cubicBezTo>
                  <a:lnTo>
                    <a:pt x="3712066" y="241761"/>
                  </a:lnTo>
                  <a:lnTo>
                    <a:pt x="3708737" y="248917"/>
                  </a:lnTo>
                  <a:cubicBezTo>
                    <a:pt x="3704587" y="258807"/>
                    <a:pt x="3699021" y="274653"/>
                    <a:pt x="3692040" y="296455"/>
                  </a:cubicBezTo>
                  <a:cubicBezTo>
                    <a:pt x="3682733" y="325525"/>
                    <a:pt x="3674779" y="352275"/>
                    <a:pt x="3668180" y="376707"/>
                  </a:cubicBezTo>
                  <a:cubicBezTo>
                    <a:pt x="3661990" y="400086"/>
                    <a:pt x="3657165" y="413506"/>
                    <a:pt x="3653705" y="416967"/>
                  </a:cubicBezTo>
                  <a:cubicBezTo>
                    <a:pt x="3647836" y="421652"/>
                    <a:pt x="3641655" y="421047"/>
                    <a:pt x="3635161" y="415152"/>
                  </a:cubicBezTo>
                  <a:cubicBezTo>
                    <a:pt x="3633099" y="412150"/>
                    <a:pt x="3632245" y="407406"/>
                    <a:pt x="3632597" y="400923"/>
                  </a:cubicBezTo>
                  <a:cubicBezTo>
                    <a:pt x="3633922" y="386304"/>
                    <a:pt x="3649343" y="334225"/>
                    <a:pt x="3678860" y="244687"/>
                  </a:cubicBezTo>
                  <a:cubicBezTo>
                    <a:pt x="3684670" y="227255"/>
                    <a:pt x="3688388" y="215207"/>
                    <a:pt x="3690013" y="208545"/>
                  </a:cubicBezTo>
                  <a:cubicBezTo>
                    <a:pt x="3691822" y="201887"/>
                    <a:pt x="3694843" y="192564"/>
                    <a:pt x="3699076" y="180574"/>
                  </a:cubicBezTo>
                  <a:cubicBezTo>
                    <a:pt x="3700678" y="175771"/>
                    <a:pt x="3701879" y="171896"/>
                    <a:pt x="3702679" y="168952"/>
                  </a:cubicBezTo>
                  <a:lnTo>
                    <a:pt x="3703507" y="164782"/>
                  </a:lnTo>
                  <a:lnTo>
                    <a:pt x="3703178" y="164988"/>
                  </a:lnTo>
                  <a:cubicBezTo>
                    <a:pt x="3700817" y="165440"/>
                    <a:pt x="3695958" y="166429"/>
                    <a:pt x="3688601" y="167954"/>
                  </a:cubicBezTo>
                  <a:cubicBezTo>
                    <a:pt x="3679514" y="169279"/>
                    <a:pt x="3671816" y="170391"/>
                    <a:pt x="3665506" y="171290"/>
                  </a:cubicBezTo>
                  <a:cubicBezTo>
                    <a:pt x="3653053" y="172700"/>
                    <a:pt x="3644029" y="172330"/>
                    <a:pt x="3638434" y="170182"/>
                  </a:cubicBezTo>
                  <a:cubicBezTo>
                    <a:pt x="3632839" y="168034"/>
                    <a:pt x="3627809" y="162703"/>
                    <a:pt x="3623345" y="154189"/>
                  </a:cubicBezTo>
                  <a:cubicBezTo>
                    <a:pt x="3621630" y="150067"/>
                    <a:pt x="3620674" y="147255"/>
                    <a:pt x="3620477" y="145753"/>
                  </a:cubicBezTo>
                  <a:cubicBezTo>
                    <a:pt x="3620280" y="144252"/>
                    <a:pt x="3620597" y="141861"/>
                    <a:pt x="3621428" y="138579"/>
                  </a:cubicBezTo>
                  <a:cubicBezTo>
                    <a:pt x="3624188" y="133063"/>
                    <a:pt x="3628109" y="129796"/>
                    <a:pt x="3633189" y="128779"/>
                  </a:cubicBezTo>
                  <a:cubicBezTo>
                    <a:pt x="3638268" y="127761"/>
                    <a:pt x="3651741" y="126916"/>
                    <a:pt x="3673606" y="126243"/>
                  </a:cubicBezTo>
                  <a:cubicBezTo>
                    <a:pt x="3691722" y="125922"/>
                    <a:pt x="3703494" y="125460"/>
                    <a:pt x="3708920" y="124858"/>
                  </a:cubicBezTo>
                  <a:cubicBezTo>
                    <a:pt x="3714347" y="124256"/>
                    <a:pt x="3717729" y="123400"/>
                    <a:pt x="3719064" y="122291"/>
                  </a:cubicBezTo>
                  <a:cubicBezTo>
                    <a:pt x="3721562" y="120287"/>
                    <a:pt x="3726768" y="107590"/>
                    <a:pt x="3734682" y="84200"/>
                  </a:cubicBezTo>
                  <a:cubicBezTo>
                    <a:pt x="3739394" y="70649"/>
                    <a:pt x="3743359" y="60970"/>
                    <a:pt x="3746577" y="55165"/>
                  </a:cubicBezTo>
                  <a:cubicBezTo>
                    <a:pt x="3749874" y="48581"/>
                    <a:pt x="3753838" y="42605"/>
                    <a:pt x="3758468" y="37236"/>
                  </a:cubicBezTo>
                  <a:cubicBezTo>
                    <a:pt x="3763098" y="31867"/>
                    <a:pt x="3767280" y="28722"/>
                    <a:pt x="3771014" y="27802"/>
                  </a:cubicBezTo>
                  <a:cubicBezTo>
                    <a:pt x="3773399" y="27079"/>
                    <a:pt x="3775829" y="26826"/>
                    <a:pt x="3778305" y="27043"/>
                  </a:cubicBezTo>
                  <a:close/>
                  <a:moveTo>
                    <a:pt x="1016055" y="27043"/>
                  </a:moveTo>
                  <a:cubicBezTo>
                    <a:pt x="1018531" y="27261"/>
                    <a:pt x="1021053" y="27949"/>
                    <a:pt x="1023621" y="29107"/>
                  </a:cubicBezTo>
                  <a:cubicBezTo>
                    <a:pt x="1028756" y="31424"/>
                    <a:pt x="1031794" y="34690"/>
                    <a:pt x="1032735" y="38908"/>
                  </a:cubicBezTo>
                  <a:cubicBezTo>
                    <a:pt x="1033534" y="41606"/>
                    <a:pt x="1032968" y="44921"/>
                    <a:pt x="1031035" y="48854"/>
                  </a:cubicBezTo>
                  <a:cubicBezTo>
                    <a:pt x="1029103" y="52788"/>
                    <a:pt x="1025118" y="58940"/>
                    <a:pt x="1019081" y="67312"/>
                  </a:cubicBezTo>
                  <a:cubicBezTo>
                    <a:pt x="1010952" y="79712"/>
                    <a:pt x="1003884" y="92200"/>
                    <a:pt x="997879" y="104776"/>
                  </a:cubicBezTo>
                  <a:cubicBezTo>
                    <a:pt x="991873" y="117352"/>
                    <a:pt x="989234" y="124313"/>
                    <a:pt x="989959" y="125659"/>
                  </a:cubicBezTo>
                  <a:cubicBezTo>
                    <a:pt x="989880" y="125428"/>
                    <a:pt x="999745" y="125459"/>
                    <a:pt x="1019555" y="125754"/>
                  </a:cubicBezTo>
                  <a:cubicBezTo>
                    <a:pt x="1064763" y="127084"/>
                    <a:pt x="1095239" y="128258"/>
                    <a:pt x="1110983" y="129275"/>
                  </a:cubicBezTo>
                  <a:cubicBezTo>
                    <a:pt x="1126727" y="130293"/>
                    <a:pt x="1137016" y="132287"/>
                    <a:pt x="1141848" y="135258"/>
                  </a:cubicBezTo>
                  <a:cubicBezTo>
                    <a:pt x="1147638" y="137740"/>
                    <a:pt x="1151239" y="141791"/>
                    <a:pt x="1152651" y="147410"/>
                  </a:cubicBezTo>
                  <a:cubicBezTo>
                    <a:pt x="1154063" y="153029"/>
                    <a:pt x="1152834" y="158194"/>
                    <a:pt x="1148963" y="162905"/>
                  </a:cubicBezTo>
                  <a:cubicBezTo>
                    <a:pt x="1145524" y="165919"/>
                    <a:pt x="1139277" y="167513"/>
                    <a:pt x="1130222" y="167689"/>
                  </a:cubicBezTo>
                  <a:cubicBezTo>
                    <a:pt x="1121166" y="167866"/>
                    <a:pt x="1103737" y="166799"/>
                    <a:pt x="1077933" y="164491"/>
                  </a:cubicBezTo>
                  <a:cubicBezTo>
                    <a:pt x="1066390" y="163502"/>
                    <a:pt x="1048035" y="163008"/>
                    <a:pt x="1022868" y="163008"/>
                  </a:cubicBezTo>
                  <a:cubicBezTo>
                    <a:pt x="997242" y="162677"/>
                    <a:pt x="982829" y="163184"/>
                    <a:pt x="979626" y="164530"/>
                  </a:cubicBezTo>
                  <a:cubicBezTo>
                    <a:pt x="976613" y="165535"/>
                    <a:pt x="974586" y="167186"/>
                    <a:pt x="973545" y="169484"/>
                  </a:cubicBezTo>
                  <a:cubicBezTo>
                    <a:pt x="972256" y="172066"/>
                    <a:pt x="970362" y="176795"/>
                    <a:pt x="967861" y="183670"/>
                  </a:cubicBezTo>
                  <a:cubicBezTo>
                    <a:pt x="965361" y="190546"/>
                    <a:pt x="964110" y="194355"/>
                    <a:pt x="964110" y="195096"/>
                  </a:cubicBezTo>
                  <a:cubicBezTo>
                    <a:pt x="964110" y="196532"/>
                    <a:pt x="973673" y="210172"/>
                    <a:pt x="992799" y="236018"/>
                  </a:cubicBezTo>
                  <a:cubicBezTo>
                    <a:pt x="1007670" y="256196"/>
                    <a:pt x="1024361" y="276771"/>
                    <a:pt x="1042871" y="297745"/>
                  </a:cubicBezTo>
                  <a:cubicBezTo>
                    <a:pt x="1061382" y="318719"/>
                    <a:pt x="1076261" y="334023"/>
                    <a:pt x="1087509" y="343657"/>
                  </a:cubicBezTo>
                  <a:cubicBezTo>
                    <a:pt x="1102501" y="356041"/>
                    <a:pt x="1117126" y="365796"/>
                    <a:pt x="1131385" y="372925"/>
                  </a:cubicBezTo>
                  <a:cubicBezTo>
                    <a:pt x="1145644" y="380053"/>
                    <a:pt x="1162425" y="386117"/>
                    <a:pt x="1181730" y="391118"/>
                  </a:cubicBezTo>
                  <a:cubicBezTo>
                    <a:pt x="1204925" y="396776"/>
                    <a:pt x="1218374" y="401830"/>
                    <a:pt x="1222076" y="406278"/>
                  </a:cubicBezTo>
                  <a:cubicBezTo>
                    <a:pt x="1226399" y="412662"/>
                    <a:pt x="1225212" y="418614"/>
                    <a:pt x="1218515" y="424133"/>
                  </a:cubicBezTo>
                  <a:cubicBezTo>
                    <a:pt x="1211818" y="429652"/>
                    <a:pt x="1200208" y="430760"/>
                    <a:pt x="1183686" y="427457"/>
                  </a:cubicBezTo>
                  <a:cubicBezTo>
                    <a:pt x="1147217" y="421726"/>
                    <a:pt x="1113628" y="408232"/>
                    <a:pt x="1082918" y="386977"/>
                  </a:cubicBezTo>
                  <a:cubicBezTo>
                    <a:pt x="1066348" y="375476"/>
                    <a:pt x="1045581" y="356006"/>
                    <a:pt x="1020615" y="328567"/>
                  </a:cubicBezTo>
                  <a:cubicBezTo>
                    <a:pt x="995650" y="301128"/>
                    <a:pt x="972077" y="272221"/>
                    <a:pt x="949897" y="241848"/>
                  </a:cubicBezTo>
                  <a:lnTo>
                    <a:pt x="949816" y="241761"/>
                  </a:lnTo>
                  <a:lnTo>
                    <a:pt x="946487" y="248917"/>
                  </a:lnTo>
                  <a:cubicBezTo>
                    <a:pt x="942337" y="258807"/>
                    <a:pt x="936771" y="274653"/>
                    <a:pt x="929790" y="296455"/>
                  </a:cubicBezTo>
                  <a:cubicBezTo>
                    <a:pt x="920483" y="325525"/>
                    <a:pt x="912529" y="352275"/>
                    <a:pt x="905930" y="376707"/>
                  </a:cubicBezTo>
                  <a:cubicBezTo>
                    <a:pt x="899740" y="400086"/>
                    <a:pt x="894915" y="413506"/>
                    <a:pt x="891455" y="416967"/>
                  </a:cubicBezTo>
                  <a:cubicBezTo>
                    <a:pt x="885587" y="421652"/>
                    <a:pt x="879405" y="421047"/>
                    <a:pt x="872911" y="415152"/>
                  </a:cubicBezTo>
                  <a:cubicBezTo>
                    <a:pt x="870850" y="412150"/>
                    <a:pt x="869995" y="407406"/>
                    <a:pt x="870347" y="400923"/>
                  </a:cubicBezTo>
                  <a:cubicBezTo>
                    <a:pt x="871672" y="386304"/>
                    <a:pt x="887093" y="334225"/>
                    <a:pt x="916610" y="244687"/>
                  </a:cubicBezTo>
                  <a:cubicBezTo>
                    <a:pt x="922420" y="227255"/>
                    <a:pt x="926138" y="215207"/>
                    <a:pt x="927763" y="208545"/>
                  </a:cubicBezTo>
                  <a:cubicBezTo>
                    <a:pt x="929572" y="201887"/>
                    <a:pt x="932593" y="192564"/>
                    <a:pt x="936826" y="180574"/>
                  </a:cubicBezTo>
                  <a:cubicBezTo>
                    <a:pt x="938428" y="175771"/>
                    <a:pt x="939629" y="171896"/>
                    <a:pt x="940429" y="168952"/>
                  </a:cubicBezTo>
                  <a:lnTo>
                    <a:pt x="941257" y="164782"/>
                  </a:lnTo>
                  <a:lnTo>
                    <a:pt x="940928" y="164988"/>
                  </a:lnTo>
                  <a:cubicBezTo>
                    <a:pt x="938567" y="165440"/>
                    <a:pt x="933708" y="166429"/>
                    <a:pt x="926351" y="167954"/>
                  </a:cubicBezTo>
                  <a:cubicBezTo>
                    <a:pt x="917264" y="169279"/>
                    <a:pt x="909566" y="170391"/>
                    <a:pt x="903255" y="171290"/>
                  </a:cubicBezTo>
                  <a:cubicBezTo>
                    <a:pt x="890803" y="172700"/>
                    <a:pt x="881779" y="172330"/>
                    <a:pt x="876184" y="170182"/>
                  </a:cubicBezTo>
                  <a:cubicBezTo>
                    <a:pt x="870589" y="168034"/>
                    <a:pt x="865559" y="162703"/>
                    <a:pt x="861095" y="154189"/>
                  </a:cubicBezTo>
                  <a:cubicBezTo>
                    <a:pt x="859380" y="150067"/>
                    <a:pt x="858425" y="147255"/>
                    <a:pt x="858227" y="145753"/>
                  </a:cubicBezTo>
                  <a:cubicBezTo>
                    <a:pt x="858030" y="144252"/>
                    <a:pt x="858347" y="141861"/>
                    <a:pt x="859178" y="138579"/>
                  </a:cubicBezTo>
                  <a:cubicBezTo>
                    <a:pt x="861939" y="133063"/>
                    <a:pt x="865859" y="129796"/>
                    <a:pt x="870939" y="128779"/>
                  </a:cubicBezTo>
                  <a:cubicBezTo>
                    <a:pt x="876019" y="127761"/>
                    <a:pt x="889491" y="126916"/>
                    <a:pt x="911356" y="126243"/>
                  </a:cubicBezTo>
                  <a:cubicBezTo>
                    <a:pt x="929472" y="125922"/>
                    <a:pt x="941244" y="125460"/>
                    <a:pt x="946671" y="124858"/>
                  </a:cubicBezTo>
                  <a:cubicBezTo>
                    <a:pt x="952097" y="124256"/>
                    <a:pt x="955479" y="123400"/>
                    <a:pt x="956814" y="122291"/>
                  </a:cubicBezTo>
                  <a:cubicBezTo>
                    <a:pt x="959312" y="120287"/>
                    <a:pt x="964518" y="107590"/>
                    <a:pt x="972432" y="84200"/>
                  </a:cubicBezTo>
                  <a:cubicBezTo>
                    <a:pt x="977144" y="70649"/>
                    <a:pt x="981109" y="60970"/>
                    <a:pt x="984327" y="55165"/>
                  </a:cubicBezTo>
                  <a:cubicBezTo>
                    <a:pt x="987624" y="48581"/>
                    <a:pt x="991588" y="42605"/>
                    <a:pt x="996218" y="37236"/>
                  </a:cubicBezTo>
                  <a:cubicBezTo>
                    <a:pt x="1000848" y="31867"/>
                    <a:pt x="1005030" y="28722"/>
                    <a:pt x="1008764" y="27802"/>
                  </a:cubicBezTo>
                  <a:cubicBezTo>
                    <a:pt x="1011149" y="27079"/>
                    <a:pt x="1013579" y="26826"/>
                    <a:pt x="1016055" y="27043"/>
                  </a:cubicBezTo>
                  <a:close/>
                  <a:moveTo>
                    <a:pt x="4596183" y="25694"/>
                  </a:moveTo>
                  <a:cubicBezTo>
                    <a:pt x="4599035" y="25834"/>
                    <a:pt x="4601720" y="26821"/>
                    <a:pt x="4604236" y="28654"/>
                  </a:cubicBezTo>
                  <a:cubicBezTo>
                    <a:pt x="4610173" y="34454"/>
                    <a:pt x="4608974" y="42502"/>
                    <a:pt x="4600639" y="52798"/>
                  </a:cubicBezTo>
                  <a:cubicBezTo>
                    <a:pt x="4598762" y="54881"/>
                    <a:pt x="4596001" y="58873"/>
                    <a:pt x="4592357" y="64776"/>
                  </a:cubicBezTo>
                  <a:cubicBezTo>
                    <a:pt x="4588713" y="70679"/>
                    <a:pt x="4586722" y="73107"/>
                    <a:pt x="4586386" y="72061"/>
                  </a:cubicBezTo>
                  <a:cubicBezTo>
                    <a:pt x="4585912" y="71482"/>
                    <a:pt x="4590080" y="70559"/>
                    <a:pt x="4598888" y="69292"/>
                  </a:cubicBezTo>
                  <a:cubicBezTo>
                    <a:pt x="4623956" y="65711"/>
                    <a:pt x="4649902" y="62761"/>
                    <a:pt x="4676726" y="60442"/>
                  </a:cubicBezTo>
                  <a:cubicBezTo>
                    <a:pt x="4690740" y="59364"/>
                    <a:pt x="4712838" y="58825"/>
                    <a:pt x="4743020" y="58825"/>
                  </a:cubicBezTo>
                  <a:cubicBezTo>
                    <a:pt x="4773202" y="58825"/>
                    <a:pt x="4792928" y="59359"/>
                    <a:pt x="4802199" y="60426"/>
                  </a:cubicBezTo>
                  <a:cubicBezTo>
                    <a:pt x="4814535" y="62140"/>
                    <a:pt x="4823952" y="64621"/>
                    <a:pt x="4830449" y="67868"/>
                  </a:cubicBezTo>
                  <a:cubicBezTo>
                    <a:pt x="4836946" y="71115"/>
                    <a:pt x="4841052" y="75487"/>
                    <a:pt x="4842766" y="80982"/>
                  </a:cubicBezTo>
                  <a:cubicBezTo>
                    <a:pt x="4844133" y="85999"/>
                    <a:pt x="4844985" y="95001"/>
                    <a:pt x="4845322" y="107990"/>
                  </a:cubicBezTo>
                  <a:cubicBezTo>
                    <a:pt x="4845658" y="120979"/>
                    <a:pt x="4845479" y="133697"/>
                    <a:pt x="4844785" y="146144"/>
                  </a:cubicBezTo>
                  <a:cubicBezTo>
                    <a:pt x="4840794" y="205661"/>
                    <a:pt x="4834909" y="241159"/>
                    <a:pt x="4827132" y="252638"/>
                  </a:cubicBezTo>
                  <a:cubicBezTo>
                    <a:pt x="4822678" y="258586"/>
                    <a:pt x="4815745" y="261287"/>
                    <a:pt x="4806332" y="260743"/>
                  </a:cubicBezTo>
                  <a:cubicBezTo>
                    <a:pt x="4796919" y="260199"/>
                    <a:pt x="4789438" y="256516"/>
                    <a:pt x="4783890" y="249696"/>
                  </a:cubicBezTo>
                  <a:cubicBezTo>
                    <a:pt x="4782024" y="247203"/>
                    <a:pt x="4780305" y="243963"/>
                    <a:pt x="4778732" y="239974"/>
                  </a:cubicBezTo>
                  <a:cubicBezTo>
                    <a:pt x="4777160" y="235985"/>
                    <a:pt x="4776715" y="232640"/>
                    <a:pt x="4777399" y="229937"/>
                  </a:cubicBezTo>
                  <a:cubicBezTo>
                    <a:pt x="4779340" y="227996"/>
                    <a:pt x="4782458" y="226148"/>
                    <a:pt x="4786754" y="224392"/>
                  </a:cubicBezTo>
                  <a:cubicBezTo>
                    <a:pt x="4791051" y="222635"/>
                    <a:pt x="4794721" y="221757"/>
                    <a:pt x="4797765" y="221757"/>
                  </a:cubicBezTo>
                  <a:cubicBezTo>
                    <a:pt x="4800095" y="221757"/>
                    <a:pt x="4802159" y="219768"/>
                    <a:pt x="4803957" y="215790"/>
                  </a:cubicBezTo>
                  <a:cubicBezTo>
                    <a:pt x="4805756" y="211812"/>
                    <a:pt x="4807307" y="203121"/>
                    <a:pt x="4808611" y="189716"/>
                  </a:cubicBezTo>
                  <a:cubicBezTo>
                    <a:pt x="4809242" y="182160"/>
                    <a:pt x="4809558" y="168150"/>
                    <a:pt x="4809558" y="147686"/>
                  </a:cubicBezTo>
                  <a:cubicBezTo>
                    <a:pt x="4809558" y="127222"/>
                    <a:pt x="4809266" y="114647"/>
                    <a:pt x="4808683" y="109962"/>
                  </a:cubicBezTo>
                  <a:cubicBezTo>
                    <a:pt x="4807804" y="104398"/>
                    <a:pt x="4806696" y="100999"/>
                    <a:pt x="4805358" y="99763"/>
                  </a:cubicBezTo>
                  <a:cubicBezTo>
                    <a:pt x="4804019" y="98527"/>
                    <a:pt x="4799953" y="97446"/>
                    <a:pt x="4793159" y="96521"/>
                  </a:cubicBezTo>
                  <a:cubicBezTo>
                    <a:pt x="4764310" y="91652"/>
                    <a:pt x="4724153" y="91980"/>
                    <a:pt x="4672687" y="97507"/>
                  </a:cubicBezTo>
                  <a:cubicBezTo>
                    <a:pt x="4654455" y="99568"/>
                    <a:pt x="4635491" y="100683"/>
                    <a:pt x="4615792" y="100851"/>
                  </a:cubicBezTo>
                  <a:cubicBezTo>
                    <a:pt x="4596093" y="101020"/>
                    <a:pt x="4584238" y="100278"/>
                    <a:pt x="4580226" y="98627"/>
                  </a:cubicBezTo>
                  <a:lnTo>
                    <a:pt x="4575335" y="96150"/>
                  </a:lnTo>
                  <a:lnTo>
                    <a:pt x="4574073" y="98501"/>
                  </a:lnTo>
                  <a:cubicBezTo>
                    <a:pt x="4571838" y="101372"/>
                    <a:pt x="4568688" y="106502"/>
                    <a:pt x="4564623" y="113890"/>
                  </a:cubicBezTo>
                  <a:cubicBezTo>
                    <a:pt x="4554437" y="130455"/>
                    <a:pt x="4545022" y="134385"/>
                    <a:pt x="4536377" y="125683"/>
                  </a:cubicBezTo>
                  <a:cubicBezTo>
                    <a:pt x="4533610" y="122811"/>
                    <a:pt x="4532401" y="117981"/>
                    <a:pt x="4532748" y="111192"/>
                  </a:cubicBezTo>
                  <a:cubicBezTo>
                    <a:pt x="4533448" y="103841"/>
                    <a:pt x="4540702" y="89561"/>
                    <a:pt x="4554511" y="68353"/>
                  </a:cubicBezTo>
                  <a:cubicBezTo>
                    <a:pt x="4566306" y="46294"/>
                    <a:pt x="4577175" y="32779"/>
                    <a:pt x="4587119" y="27810"/>
                  </a:cubicBezTo>
                  <a:cubicBezTo>
                    <a:pt x="4590309" y="26258"/>
                    <a:pt x="4593329" y="25553"/>
                    <a:pt x="4596183" y="25694"/>
                  </a:cubicBezTo>
                  <a:close/>
                  <a:moveTo>
                    <a:pt x="3360151" y="19701"/>
                  </a:moveTo>
                  <a:cubicBezTo>
                    <a:pt x="3361647" y="19701"/>
                    <a:pt x="3365106" y="20605"/>
                    <a:pt x="3370527" y="22414"/>
                  </a:cubicBezTo>
                  <a:cubicBezTo>
                    <a:pt x="3374651" y="24002"/>
                    <a:pt x="3381899" y="25267"/>
                    <a:pt x="3392274" y="26208"/>
                  </a:cubicBezTo>
                  <a:cubicBezTo>
                    <a:pt x="3419651" y="28638"/>
                    <a:pt x="3437375" y="33520"/>
                    <a:pt x="3445447" y="40856"/>
                  </a:cubicBezTo>
                  <a:cubicBezTo>
                    <a:pt x="3450406" y="45826"/>
                    <a:pt x="3452885" y="52998"/>
                    <a:pt x="3452885" y="62374"/>
                  </a:cubicBezTo>
                  <a:cubicBezTo>
                    <a:pt x="3452885" y="65866"/>
                    <a:pt x="3452171" y="68941"/>
                    <a:pt x="3450744" y="71599"/>
                  </a:cubicBezTo>
                  <a:cubicBezTo>
                    <a:pt x="3449316" y="74257"/>
                    <a:pt x="3445318" y="79386"/>
                    <a:pt x="3438750" y="86985"/>
                  </a:cubicBezTo>
                  <a:cubicBezTo>
                    <a:pt x="3430852" y="96140"/>
                    <a:pt x="3419973" y="110454"/>
                    <a:pt x="3406114" y="129926"/>
                  </a:cubicBezTo>
                  <a:cubicBezTo>
                    <a:pt x="3392255" y="149399"/>
                    <a:pt x="3384082" y="161927"/>
                    <a:pt x="3381594" y="167512"/>
                  </a:cubicBezTo>
                  <a:cubicBezTo>
                    <a:pt x="3380259" y="169757"/>
                    <a:pt x="3380069" y="171522"/>
                    <a:pt x="3381026" y="172805"/>
                  </a:cubicBezTo>
                  <a:cubicBezTo>
                    <a:pt x="3382252" y="175255"/>
                    <a:pt x="3387701" y="181635"/>
                    <a:pt x="3397374" y="191945"/>
                  </a:cubicBezTo>
                  <a:cubicBezTo>
                    <a:pt x="3407047" y="202254"/>
                    <a:pt x="3416130" y="211285"/>
                    <a:pt x="3424623" y="219036"/>
                  </a:cubicBezTo>
                  <a:cubicBezTo>
                    <a:pt x="3435403" y="228280"/>
                    <a:pt x="3445033" y="236000"/>
                    <a:pt x="3453512" y="242195"/>
                  </a:cubicBezTo>
                  <a:cubicBezTo>
                    <a:pt x="3461992" y="248389"/>
                    <a:pt x="3477572" y="259566"/>
                    <a:pt x="3500252" y="275726"/>
                  </a:cubicBezTo>
                  <a:cubicBezTo>
                    <a:pt x="3523484" y="288757"/>
                    <a:pt x="3535101" y="298199"/>
                    <a:pt x="3535101" y="304051"/>
                  </a:cubicBezTo>
                  <a:cubicBezTo>
                    <a:pt x="3535101" y="306959"/>
                    <a:pt x="3534219" y="309924"/>
                    <a:pt x="3532454" y="312945"/>
                  </a:cubicBezTo>
                  <a:cubicBezTo>
                    <a:pt x="3530690" y="315966"/>
                    <a:pt x="3528354" y="317768"/>
                    <a:pt x="3525446" y="318352"/>
                  </a:cubicBezTo>
                  <a:cubicBezTo>
                    <a:pt x="3521134" y="319446"/>
                    <a:pt x="3509888" y="314640"/>
                    <a:pt x="3491709" y="303933"/>
                  </a:cubicBezTo>
                  <a:cubicBezTo>
                    <a:pt x="3477585" y="294436"/>
                    <a:pt x="3466954" y="286748"/>
                    <a:pt x="3459819" y="280869"/>
                  </a:cubicBezTo>
                  <a:cubicBezTo>
                    <a:pt x="3439405" y="271461"/>
                    <a:pt x="3424870" y="263364"/>
                    <a:pt x="3416214" y="256578"/>
                  </a:cubicBezTo>
                  <a:cubicBezTo>
                    <a:pt x="3407559" y="249792"/>
                    <a:pt x="3392348" y="236008"/>
                    <a:pt x="3370583" y="215226"/>
                  </a:cubicBezTo>
                  <a:lnTo>
                    <a:pt x="3359043" y="201635"/>
                  </a:lnTo>
                  <a:lnTo>
                    <a:pt x="3342944" y="234315"/>
                  </a:lnTo>
                  <a:cubicBezTo>
                    <a:pt x="3327310" y="261975"/>
                    <a:pt x="3318010" y="278934"/>
                    <a:pt x="3315044" y="285191"/>
                  </a:cubicBezTo>
                  <a:cubicBezTo>
                    <a:pt x="3306473" y="300468"/>
                    <a:pt x="3299234" y="308106"/>
                    <a:pt x="3293329" y="308106"/>
                  </a:cubicBezTo>
                  <a:cubicBezTo>
                    <a:pt x="3289795" y="308106"/>
                    <a:pt x="3286585" y="306543"/>
                    <a:pt x="3283698" y="303416"/>
                  </a:cubicBezTo>
                  <a:cubicBezTo>
                    <a:pt x="3280811" y="300290"/>
                    <a:pt x="3279367" y="296658"/>
                    <a:pt x="3279367" y="292519"/>
                  </a:cubicBezTo>
                  <a:cubicBezTo>
                    <a:pt x="3279720" y="282607"/>
                    <a:pt x="3295007" y="252246"/>
                    <a:pt x="3325227" y="201438"/>
                  </a:cubicBezTo>
                  <a:cubicBezTo>
                    <a:pt x="3334604" y="186945"/>
                    <a:pt x="3339065" y="179709"/>
                    <a:pt x="3338613" y="179730"/>
                  </a:cubicBezTo>
                  <a:cubicBezTo>
                    <a:pt x="3337998" y="177601"/>
                    <a:pt x="3335224" y="173035"/>
                    <a:pt x="3330292" y="166033"/>
                  </a:cubicBezTo>
                  <a:cubicBezTo>
                    <a:pt x="3325359" y="159031"/>
                    <a:pt x="3320334" y="152491"/>
                    <a:pt x="3315218" y="146412"/>
                  </a:cubicBezTo>
                  <a:cubicBezTo>
                    <a:pt x="3295829" y="123684"/>
                    <a:pt x="3284392" y="109008"/>
                    <a:pt x="3280905" y="102382"/>
                  </a:cubicBezTo>
                  <a:cubicBezTo>
                    <a:pt x="3277566" y="96077"/>
                    <a:pt x="3275897" y="90994"/>
                    <a:pt x="3275897" y="87134"/>
                  </a:cubicBezTo>
                  <a:lnTo>
                    <a:pt x="3275897" y="78126"/>
                  </a:lnTo>
                  <a:lnTo>
                    <a:pt x="3287642" y="79696"/>
                  </a:lnTo>
                  <a:cubicBezTo>
                    <a:pt x="3292306" y="80411"/>
                    <a:pt x="3297821" y="81897"/>
                    <a:pt x="3304186" y="84153"/>
                  </a:cubicBezTo>
                  <a:cubicBezTo>
                    <a:pt x="3310552" y="86409"/>
                    <a:pt x="3313766" y="87539"/>
                    <a:pt x="3313830" y="87545"/>
                  </a:cubicBezTo>
                  <a:cubicBezTo>
                    <a:pt x="3314392" y="87355"/>
                    <a:pt x="3315531" y="83687"/>
                    <a:pt x="3317245" y="76541"/>
                  </a:cubicBezTo>
                  <a:cubicBezTo>
                    <a:pt x="3318223" y="71666"/>
                    <a:pt x="3319793" y="67444"/>
                    <a:pt x="3321954" y="63873"/>
                  </a:cubicBezTo>
                  <a:cubicBezTo>
                    <a:pt x="3324925" y="59088"/>
                    <a:pt x="3329572" y="52697"/>
                    <a:pt x="3335896" y="44702"/>
                  </a:cubicBezTo>
                  <a:cubicBezTo>
                    <a:pt x="3342219" y="36706"/>
                    <a:pt x="3347195" y="30733"/>
                    <a:pt x="3350824" y="26784"/>
                  </a:cubicBezTo>
                  <a:cubicBezTo>
                    <a:pt x="3355546" y="22062"/>
                    <a:pt x="3358655" y="19701"/>
                    <a:pt x="3360151" y="19701"/>
                  </a:cubicBezTo>
                  <a:close/>
                  <a:moveTo>
                    <a:pt x="1551700" y="128"/>
                  </a:moveTo>
                  <a:cubicBezTo>
                    <a:pt x="1553469" y="-137"/>
                    <a:pt x="1555318" y="10"/>
                    <a:pt x="1557246" y="569"/>
                  </a:cubicBezTo>
                  <a:cubicBezTo>
                    <a:pt x="1561104" y="1686"/>
                    <a:pt x="1563784" y="3754"/>
                    <a:pt x="1565288" y="6773"/>
                  </a:cubicBezTo>
                  <a:cubicBezTo>
                    <a:pt x="1566608" y="9838"/>
                    <a:pt x="1568267" y="22343"/>
                    <a:pt x="1570265" y="44287"/>
                  </a:cubicBezTo>
                  <a:cubicBezTo>
                    <a:pt x="1571959" y="66815"/>
                    <a:pt x="1572818" y="76609"/>
                    <a:pt x="1572845" y="73670"/>
                  </a:cubicBezTo>
                  <a:cubicBezTo>
                    <a:pt x="1572845" y="73670"/>
                    <a:pt x="1574031" y="73696"/>
                    <a:pt x="1576402" y="73749"/>
                  </a:cubicBezTo>
                  <a:cubicBezTo>
                    <a:pt x="1582497" y="73391"/>
                    <a:pt x="1590645" y="73977"/>
                    <a:pt x="1600847" y="75508"/>
                  </a:cubicBezTo>
                  <a:cubicBezTo>
                    <a:pt x="1611048" y="77038"/>
                    <a:pt x="1619557" y="78999"/>
                    <a:pt x="1626372" y="81392"/>
                  </a:cubicBezTo>
                  <a:cubicBezTo>
                    <a:pt x="1631851" y="83227"/>
                    <a:pt x="1636202" y="85248"/>
                    <a:pt x="1639423" y="87454"/>
                  </a:cubicBezTo>
                  <a:cubicBezTo>
                    <a:pt x="1642643" y="89660"/>
                    <a:pt x="1649176" y="95054"/>
                    <a:pt x="1659020" y="103636"/>
                  </a:cubicBezTo>
                  <a:lnTo>
                    <a:pt x="1671286" y="112825"/>
                  </a:lnTo>
                  <a:lnTo>
                    <a:pt x="1671814" y="149465"/>
                  </a:lnTo>
                  <a:cubicBezTo>
                    <a:pt x="1672482" y="172455"/>
                    <a:pt x="1672466" y="188665"/>
                    <a:pt x="1671767" y="198093"/>
                  </a:cubicBezTo>
                  <a:cubicBezTo>
                    <a:pt x="1668117" y="229661"/>
                    <a:pt x="1662719" y="253777"/>
                    <a:pt x="1655573" y="270441"/>
                  </a:cubicBezTo>
                  <a:cubicBezTo>
                    <a:pt x="1653433" y="275432"/>
                    <a:pt x="1650441" y="280811"/>
                    <a:pt x="1646597" y="286580"/>
                  </a:cubicBezTo>
                  <a:cubicBezTo>
                    <a:pt x="1642753" y="292348"/>
                    <a:pt x="1639432" y="295233"/>
                    <a:pt x="1636634" y="295233"/>
                  </a:cubicBezTo>
                  <a:cubicBezTo>
                    <a:pt x="1634541" y="295233"/>
                    <a:pt x="1631110" y="293642"/>
                    <a:pt x="1626341" y="290461"/>
                  </a:cubicBezTo>
                  <a:cubicBezTo>
                    <a:pt x="1622423" y="287153"/>
                    <a:pt x="1618977" y="285223"/>
                    <a:pt x="1616003" y="284671"/>
                  </a:cubicBezTo>
                  <a:cubicBezTo>
                    <a:pt x="1613030" y="284119"/>
                    <a:pt x="1605624" y="284171"/>
                    <a:pt x="1593787" y="284829"/>
                  </a:cubicBezTo>
                  <a:cubicBezTo>
                    <a:pt x="1580725" y="285470"/>
                    <a:pt x="1573010" y="285967"/>
                    <a:pt x="1570644" y="286319"/>
                  </a:cubicBezTo>
                  <a:cubicBezTo>
                    <a:pt x="1568278" y="286672"/>
                    <a:pt x="1566703" y="288023"/>
                    <a:pt x="1565919" y="290374"/>
                  </a:cubicBezTo>
                  <a:cubicBezTo>
                    <a:pt x="1563605" y="297583"/>
                    <a:pt x="1564402" y="325299"/>
                    <a:pt x="1568309" y="373520"/>
                  </a:cubicBezTo>
                  <a:cubicBezTo>
                    <a:pt x="1571996" y="419449"/>
                    <a:pt x="1571959" y="444748"/>
                    <a:pt x="1568199" y="449417"/>
                  </a:cubicBezTo>
                  <a:cubicBezTo>
                    <a:pt x="1563392" y="454587"/>
                    <a:pt x="1557488" y="456116"/>
                    <a:pt x="1550487" y="454004"/>
                  </a:cubicBezTo>
                  <a:cubicBezTo>
                    <a:pt x="1543485" y="451893"/>
                    <a:pt x="1537983" y="447040"/>
                    <a:pt x="1533981" y="439447"/>
                  </a:cubicBezTo>
                  <a:cubicBezTo>
                    <a:pt x="1532693" y="435240"/>
                    <a:pt x="1532534" y="432019"/>
                    <a:pt x="1533504" y="429784"/>
                  </a:cubicBezTo>
                  <a:cubicBezTo>
                    <a:pt x="1534474" y="427550"/>
                    <a:pt x="1536881" y="425152"/>
                    <a:pt x="1540725" y="422591"/>
                  </a:cubicBezTo>
                  <a:lnTo>
                    <a:pt x="1543439" y="421447"/>
                  </a:lnTo>
                  <a:lnTo>
                    <a:pt x="1542555" y="417992"/>
                  </a:lnTo>
                  <a:cubicBezTo>
                    <a:pt x="1539547" y="400265"/>
                    <a:pt x="1536871" y="371964"/>
                    <a:pt x="1534526" y="333087"/>
                  </a:cubicBezTo>
                  <a:lnTo>
                    <a:pt x="1531836" y="287305"/>
                  </a:lnTo>
                  <a:lnTo>
                    <a:pt x="1521850" y="287787"/>
                  </a:lnTo>
                  <a:cubicBezTo>
                    <a:pt x="1515055" y="288433"/>
                    <a:pt x="1511118" y="288904"/>
                    <a:pt x="1510037" y="289199"/>
                  </a:cubicBezTo>
                  <a:cubicBezTo>
                    <a:pt x="1508957" y="289493"/>
                    <a:pt x="1508248" y="289866"/>
                    <a:pt x="1507912" y="290319"/>
                  </a:cubicBezTo>
                  <a:cubicBezTo>
                    <a:pt x="1505835" y="293442"/>
                    <a:pt x="1502406" y="295225"/>
                    <a:pt x="1497626" y="295667"/>
                  </a:cubicBezTo>
                  <a:cubicBezTo>
                    <a:pt x="1493724" y="296366"/>
                    <a:pt x="1487855" y="294499"/>
                    <a:pt x="1480020" y="290066"/>
                  </a:cubicBezTo>
                  <a:cubicBezTo>
                    <a:pt x="1472453" y="285523"/>
                    <a:pt x="1467931" y="281521"/>
                    <a:pt x="1466453" y="278061"/>
                  </a:cubicBezTo>
                  <a:cubicBezTo>
                    <a:pt x="1465317" y="274669"/>
                    <a:pt x="1463838" y="263363"/>
                    <a:pt x="1462016" y="244143"/>
                  </a:cubicBezTo>
                  <a:cubicBezTo>
                    <a:pt x="1460194" y="224923"/>
                    <a:pt x="1458944" y="209044"/>
                    <a:pt x="1458265" y="196508"/>
                  </a:cubicBezTo>
                  <a:cubicBezTo>
                    <a:pt x="1457929" y="182341"/>
                    <a:pt x="1458092" y="168111"/>
                    <a:pt x="1458754" y="153819"/>
                  </a:cubicBezTo>
                  <a:cubicBezTo>
                    <a:pt x="1459417" y="141145"/>
                    <a:pt x="1459911" y="128493"/>
                    <a:pt x="1460237" y="115862"/>
                  </a:cubicBezTo>
                  <a:cubicBezTo>
                    <a:pt x="1460237" y="103536"/>
                    <a:pt x="1460850" y="96355"/>
                    <a:pt x="1462075" y="94320"/>
                  </a:cubicBezTo>
                  <a:cubicBezTo>
                    <a:pt x="1464626" y="88772"/>
                    <a:pt x="1472855" y="83874"/>
                    <a:pt x="1486764" y="79625"/>
                  </a:cubicBezTo>
                  <a:cubicBezTo>
                    <a:pt x="1490498" y="78384"/>
                    <a:pt x="1497934" y="76835"/>
                    <a:pt x="1509071" y="74979"/>
                  </a:cubicBezTo>
                  <a:cubicBezTo>
                    <a:pt x="1520209" y="73123"/>
                    <a:pt x="1528068" y="72195"/>
                    <a:pt x="1532648" y="72195"/>
                  </a:cubicBezTo>
                  <a:cubicBezTo>
                    <a:pt x="1534510" y="71984"/>
                    <a:pt x="1535333" y="71934"/>
                    <a:pt x="1535117" y="72045"/>
                  </a:cubicBezTo>
                  <a:cubicBezTo>
                    <a:pt x="1534738" y="72792"/>
                    <a:pt x="1534707" y="66763"/>
                    <a:pt x="1535022" y="53958"/>
                  </a:cubicBezTo>
                  <a:cubicBezTo>
                    <a:pt x="1534691" y="40491"/>
                    <a:pt x="1534888" y="30799"/>
                    <a:pt x="1535614" y="24883"/>
                  </a:cubicBezTo>
                  <a:cubicBezTo>
                    <a:pt x="1537402" y="12725"/>
                    <a:pt x="1541075" y="5150"/>
                    <a:pt x="1546633" y="2158"/>
                  </a:cubicBezTo>
                  <a:cubicBezTo>
                    <a:pt x="1548243" y="1070"/>
                    <a:pt x="1549932" y="393"/>
                    <a:pt x="1551700" y="1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endParaRPr lang="zh-CN" altLang="en-US" sz="4000" b="1" spc="-300" dirty="0">
                <a:latin typeface="清松手寫體2" panose="00000500000000000000" pitchFamily="2" charset="-128"/>
                <a:ea typeface="清松手寫體2" panose="00000500000000000000" pitchFamily="2" charset="-128"/>
              </a:endParaRPr>
            </a:p>
          </p:txBody>
        </p:sp>
      </p:grpSp>
      <p:sp>
        <p:nvSpPr>
          <p:cNvPr id="6" name="文本框-4" hidden="1">
            <a:extLst>
              <a:ext uri="{FF2B5EF4-FFF2-40B4-BE49-F238E27FC236}">
                <a16:creationId xmlns:a16="http://schemas.microsoft.com/office/drawing/2014/main" id="{D16025F4-8A1B-4F36-AEF7-B81690DF4E27}"/>
              </a:ext>
            </a:extLst>
          </p:cNvPr>
          <p:cNvSpPr txBox="1"/>
          <p:nvPr/>
        </p:nvSpPr>
        <p:spPr>
          <a:xfrm>
            <a:off x="-254000" y="1435100"/>
            <a:ext cx="8077200" cy="2078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zh-CN" altLang="en-US" sz="12400" spc="-800" dirty="0">
                <a:latin typeface="SetoFont" panose="02000600000000000000" pitchFamily="2" charset="-122"/>
                <a:ea typeface="SetoFont" panose="02000600000000000000" pitchFamily="2" charset="-122"/>
                <a:cs typeface="SetoFont" panose="02000600000000000000" pitchFamily="2" charset="-122"/>
              </a:rPr>
              <a:t>电子</a:t>
            </a:r>
            <a:r>
              <a:rPr lang="zh-CN" altLang="en-US" sz="12400" spc="-300" dirty="0">
                <a:latin typeface="SetoFont" panose="02000600000000000000" pitchFamily="2" charset="-122"/>
                <a:ea typeface="SetoFont" panose="02000600000000000000" pitchFamily="2" charset="-122"/>
                <a:cs typeface="SetoFont" panose="02000600000000000000" pitchFamily="2" charset="-122"/>
              </a:rPr>
              <a:t>样机</a:t>
            </a:r>
          </a:p>
        </p:txBody>
      </p:sp>
      <p:sp>
        <p:nvSpPr>
          <p:cNvPr id="8" name="文本框-5" hidden="1">
            <a:extLst>
              <a:ext uri="{FF2B5EF4-FFF2-40B4-BE49-F238E27FC236}">
                <a16:creationId xmlns:a16="http://schemas.microsoft.com/office/drawing/2014/main" id="{3D38392E-F941-4172-BE00-C467459F3CE8}"/>
              </a:ext>
            </a:extLst>
          </p:cNvPr>
          <p:cNvSpPr txBox="1"/>
          <p:nvPr/>
        </p:nvSpPr>
        <p:spPr>
          <a:xfrm>
            <a:off x="901700" y="3436413"/>
            <a:ext cx="5943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altLang="zh-CN" sz="4000" b="1" spc="-300" dirty="0">
                <a:latin typeface="清松手寫體2" panose="00000500000000000000" pitchFamily="2" charset="-128"/>
                <a:ea typeface="清松手寫體2" panose="00000500000000000000" pitchFamily="2" charset="-128"/>
              </a:rPr>
              <a:t>PPT</a:t>
            </a:r>
            <a:r>
              <a:rPr lang="zh-CN" altLang="en-US" sz="4000" b="1" spc="-300" dirty="0">
                <a:latin typeface="清松手寫體2" panose="00000500000000000000" pitchFamily="2" charset="-128"/>
                <a:ea typeface="清松手寫體2" panose="00000500000000000000" pitchFamily="2" charset="-128"/>
              </a:rPr>
              <a:t>大神上分攻略大礼包</a:t>
            </a:r>
          </a:p>
        </p:txBody>
      </p:sp>
    </p:spTree>
    <p:extLst>
      <p:ext uri="{BB962C8B-B14F-4D97-AF65-F5344CB8AC3E}">
        <p14:creationId xmlns:p14="http://schemas.microsoft.com/office/powerpoint/2010/main" val="1420417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F005689-C68F-47DB-83B4-007537B65DE0}"/>
              </a:ext>
            </a:extLst>
          </p:cNvPr>
          <p:cNvGrpSpPr/>
          <p:nvPr/>
        </p:nvGrpSpPr>
        <p:grpSpPr>
          <a:xfrm>
            <a:off x="-354353" y="-721519"/>
            <a:ext cx="3545860" cy="887541"/>
            <a:chOff x="-354354" y="-754856"/>
            <a:chExt cx="3545860" cy="88754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70276C11-8E32-4041-ACD5-1AF50D0BBE7D}"/>
                </a:ext>
              </a:extLst>
            </p:cNvPr>
            <p:cNvSpPr/>
            <p:nvPr/>
          </p:nvSpPr>
          <p:spPr>
            <a:xfrm>
              <a:off x="-1" y="-754856"/>
              <a:ext cx="2863850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B8D622E-F353-4F92-90DF-C735815A296A}"/>
                </a:ext>
              </a:extLst>
            </p:cNvPr>
            <p:cNvSpPr txBox="1"/>
            <p:nvPr/>
          </p:nvSpPr>
          <p:spPr>
            <a:xfrm>
              <a:off x="-354354" y="-667021"/>
              <a:ext cx="3545860" cy="7997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Samsung Galaxy S9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83E2321-6DBD-4879-8421-8EE0AE5F20F6}"/>
              </a:ext>
            </a:extLst>
          </p:cNvPr>
          <p:cNvGrpSpPr/>
          <p:nvPr/>
        </p:nvGrpSpPr>
        <p:grpSpPr>
          <a:xfrm>
            <a:off x="7799229" y="537142"/>
            <a:ext cx="4868538" cy="6308157"/>
            <a:chOff x="7966341" y="839585"/>
            <a:chExt cx="4301860" cy="494209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CD44006-D421-42A8-8446-E78DBA969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6341" y="839585"/>
              <a:ext cx="4301860" cy="4942090"/>
            </a:xfrm>
            <a:prstGeom prst="rect">
              <a:avLst/>
            </a:prstGeom>
          </p:spPr>
        </p:pic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867512B0-492B-43A9-A9DC-B5CB2656C67A}"/>
                </a:ext>
              </a:extLst>
            </p:cNvPr>
            <p:cNvSpPr/>
            <p:nvPr/>
          </p:nvSpPr>
          <p:spPr>
            <a:xfrm>
              <a:off x="9049202" y="1244600"/>
              <a:ext cx="2142671" cy="3810000"/>
            </a:xfrm>
            <a:prstGeom prst="roundRect">
              <a:avLst>
                <a:gd name="adj" fmla="val 6935"/>
              </a:avLst>
            </a:prstGeom>
            <a:blipFill>
              <a:blip r:embed="rId3"/>
              <a:srcRect/>
              <a:stretch>
                <a:fillRect t="-1276" b="-127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E304E03-75CF-464C-A073-C93D4995576E}"/>
              </a:ext>
            </a:extLst>
          </p:cNvPr>
          <p:cNvGrpSpPr/>
          <p:nvPr/>
        </p:nvGrpSpPr>
        <p:grpSpPr>
          <a:xfrm>
            <a:off x="5051858" y="537142"/>
            <a:ext cx="4868538" cy="6308157"/>
            <a:chOff x="5285495" y="839585"/>
            <a:chExt cx="4301860" cy="494209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8F46631-0980-45B7-9B88-1FE04A1DB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5495" y="839585"/>
              <a:ext cx="4301860" cy="4942090"/>
            </a:xfrm>
            <a:prstGeom prst="rect">
              <a:avLst/>
            </a:prstGeom>
          </p:spPr>
        </p:pic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7B574B1F-F867-440A-AE6E-1AE7AA3E4B48}"/>
                </a:ext>
              </a:extLst>
            </p:cNvPr>
            <p:cNvSpPr/>
            <p:nvPr/>
          </p:nvSpPr>
          <p:spPr>
            <a:xfrm>
              <a:off x="6363152" y="1231900"/>
              <a:ext cx="2142671" cy="3810000"/>
            </a:xfrm>
            <a:prstGeom prst="roundRect">
              <a:avLst>
                <a:gd name="adj" fmla="val 6935"/>
              </a:avLst>
            </a:prstGeom>
            <a:blipFill>
              <a:blip r:embed="rId3"/>
              <a:srcRect/>
              <a:stretch>
                <a:fillRect t="-1276" b="-127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1562BD7-16C1-4459-85D1-66ACFA94DCB3}"/>
              </a:ext>
            </a:extLst>
          </p:cNvPr>
          <p:cNvGrpSpPr/>
          <p:nvPr/>
        </p:nvGrpSpPr>
        <p:grpSpPr>
          <a:xfrm>
            <a:off x="2304487" y="537142"/>
            <a:ext cx="4868538" cy="6308157"/>
            <a:chOff x="2604648" y="839585"/>
            <a:chExt cx="4301860" cy="494209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7CFA6E4-C240-4AAD-8A59-2CE5BF977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648" y="839585"/>
              <a:ext cx="4301860" cy="4942090"/>
            </a:xfrm>
            <a:prstGeom prst="rect">
              <a:avLst/>
            </a:prstGeom>
          </p:spPr>
        </p:pic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FE62D140-BC36-4BB8-84DC-D06D432874C8}"/>
                </a:ext>
              </a:extLst>
            </p:cNvPr>
            <p:cNvSpPr/>
            <p:nvPr/>
          </p:nvSpPr>
          <p:spPr>
            <a:xfrm>
              <a:off x="3683452" y="1231900"/>
              <a:ext cx="2142671" cy="3810000"/>
            </a:xfrm>
            <a:prstGeom prst="roundRect">
              <a:avLst>
                <a:gd name="adj" fmla="val 6935"/>
              </a:avLst>
            </a:prstGeom>
            <a:blipFill>
              <a:blip r:embed="rId3"/>
              <a:srcRect/>
              <a:stretch>
                <a:fillRect t="-1276" b="-127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EAF62E5-F2A8-48A6-BED9-032944FE14CF}"/>
              </a:ext>
            </a:extLst>
          </p:cNvPr>
          <p:cNvGrpSpPr/>
          <p:nvPr/>
        </p:nvGrpSpPr>
        <p:grpSpPr>
          <a:xfrm>
            <a:off x="-442884" y="537142"/>
            <a:ext cx="4868538" cy="6308157"/>
            <a:chOff x="-76200" y="839585"/>
            <a:chExt cx="4301860" cy="494209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07FA792-5415-4CBF-A5A1-F3EA0CB65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839585"/>
              <a:ext cx="4301860" cy="4942090"/>
            </a:xfrm>
            <a:prstGeom prst="rect">
              <a:avLst/>
            </a:prstGeom>
          </p:spPr>
        </p:pic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ABDA99BF-8946-4B26-BE81-02487EB0AAD0}"/>
                </a:ext>
              </a:extLst>
            </p:cNvPr>
            <p:cNvSpPr/>
            <p:nvPr/>
          </p:nvSpPr>
          <p:spPr>
            <a:xfrm>
              <a:off x="1010102" y="1231900"/>
              <a:ext cx="2142671" cy="3810000"/>
            </a:xfrm>
            <a:prstGeom prst="roundRect">
              <a:avLst>
                <a:gd name="adj" fmla="val 6935"/>
              </a:avLst>
            </a:prstGeom>
            <a:blipFill>
              <a:blip r:embed="rId3"/>
              <a:srcRect/>
              <a:stretch>
                <a:fillRect t="-1276" b="-127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488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9319851-CE62-4107-AD62-4C31BCC96214}"/>
              </a:ext>
            </a:extLst>
          </p:cNvPr>
          <p:cNvGrpSpPr/>
          <p:nvPr/>
        </p:nvGrpSpPr>
        <p:grpSpPr>
          <a:xfrm>
            <a:off x="984365" y="1132116"/>
            <a:ext cx="10210778" cy="4448628"/>
            <a:chOff x="2409463" y="901700"/>
            <a:chExt cx="11601648" cy="50546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075C5A6-E587-4A1E-9C1C-BC4C90B86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74" r="3521" b="7223"/>
            <a:stretch/>
          </p:blipFill>
          <p:spPr>
            <a:xfrm>
              <a:off x="2409463" y="901700"/>
              <a:ext cx="11601648" cy="50546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339D2B1-A722-4FA0-9EA3-953EA4DB1062}"/>
                </a:ext>
              </a:extLst>
            </p:cNvPr>
            <p:cNvSpPr/>
            <p:nvPr/>
          </p:nvSpPr>
          <p:spPr>
            <a:xfrm>
              <a:off x="5702324" y="1245620"/>
              <a:ext cx="4973296" cy="3532119"/>
            </a:xfrm>
            <a:prstGeom prst="rect">
              <a:avLst/>
            </a:prstGeom>
            <a:blipFill>
              <a:blip r:embed="rId3"/>
              <a:srcRect/>
              <a:stretch>
                <a:fillRect l="-43386" t="-11946" r="-43386" b="-11946"/>
              </a:stretch>
            </a:blipFill>
            <a:ln>
              <a:noFill/>
            </a:ln>
            <a:scene3d>
              <a:camera prst="perspectiveAbove">
                <a:rot lat="21000000" lon="0" rev="0"/>
              </a:camera>
              <a:lightRig rig="glow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7504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1AED58-F66D-4304-B8E6-021F41399B77}"/>
              </a:ext>
            </a:extLst>
          </p:cNvPr>
          <p:cNvGrpSpPr/>
          <p:nvPr/>
        </p:nvGrpSpPr>
        <p:grpSpPr>
          <a:xfrm>
            <a:off x="7529202" y="1848858"/>
            <a:ext cx="5200734" cy="3271260"/>
            <a:chOff x="5292982" y="1213757"/>
            <a:chExt cx="7130236" cy="448491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7716E04-2FCA-4AE4-81D7-1087747EC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982" y="1213757"/>
              <a:ext cx="7130236" cy="4484916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84ED6224-3BD6-4A3D-B99C-F45DB9354BC2}"/>
                </a:ext>
              </a:extLst>
            </p:cNvPr>
            <p:cNvSpPr/>
            <p:nvPr/>
          </p:nvSpPr>
          <p:spPr>
            <a:xfrm>
              <a:off x="6727543" y="1733551"/>
              <a:ext cx="4321457" cy="3238500"/>
            </a:xfrm>
            <a:prstGeom prst="roundRect">
              <a:avLst>
                <a:gd name="adj" fmla="val 491"/>
              </a:avLst>
            </a:prstGeom>
            <a:blipFill>
              <a:blip r:embed="rId3"/>
              <a:srcRect/>
              <a:stretch>
                <a:fillRect l="-121" r="-12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F25AFE1-36FF-4E6C-B754-F51A3EB958F4}"/>
              </a:ext>
            </a:extLst>
          </p:cNvPr>
          <p:cNvGrpSpPr/>
          <p:nvPr/>
        </p:nvGrpSpPr>
        <p:grpSpPr>
          <a:xfrm>
            <a:off x="-335111" y="1848858"/>
            <a:ext cx="5200734" cy="3271260"/>
            <a:chOff x="-285281" y="1378857"/>
            <a:chExt cx="7130236" cy="448491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CDDB996-376D-484C-AF97-95FE8E0C5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5281" y="1378857"/>
              <a:ext cx="7130236" cy="4484916"/>
            </a:xfrm>
            <a:prstGeom prst="rect">
              <a:avLst/>
            </a:prstGeom>
          </p:spPr>
        </p:pic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4CA2D296-F3CB-4788-9231-66600C9C98CD}"/>
                </a:ext>
              </a:extLst>
            </p:cNvPr>
            <p:cNvSpPr/>
            <p:nvPr/>
          </p:nvSpPr>
          <p:spPr>
            <a:xfrm>
              <a:off x="1157323" y="1905000"/>
              <a:ext cx="4306217" cy="3246119"/>
            </a:xfrm>
            <a:prstGeom prst="roundRect">
              <a:avLst>
                <a:gd name="adj" fmla="val 491"/>
              </a:avLst>
            </a:prstGeom>
            <a:blipFill>
              <a:blip r:embed="rId3"/>
              <a:srcRect/>
              <a:stretch>
                <a:fillRect l="-121" r="-12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BFF7F65-B333-4A18-BFBD-00B70C5975F8}"/>
              </a:ext>
            </a:extLst>
          </p:cNvPr>
          <p:cNvGrpSpPr/>
          <p:nvPr/>
        </p:nvGrpSpPr>
        <p:grpSpPr>
          <a:xfrm>
            <a:off x="3953689" y="1758395"/>
            <a:ext cx="4494292" cy="3514106"/>
            <a:chOff x="5000944" y="859040"/>
            <a:chExt cx="6676706" cy="5220546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49F3E9F-119F-4DEF-A251-84EC8EA88871}"/>
                </a:ext>
              </a:extLst>
            </p:cNvPr>
            <p:cNvGrpSpPr/>
            <p:nvPr/>
          </p:nvGrpSpPr>
          <p:grpSpPr>
            <a:xfrm>
              <a:off x="5000944" y="859040"/>
              <a:ext cx="6676706" cy="5220546"/>
              <a:chOff x="5798860" y="957943"/>
              <a:chExt cx="6423726" cy="5022740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1F2D9D79-3265-4B59-A76D-59826AD8D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8860" y="957943"/>
                <a:ext cx="6423726" cy="5022740"/>
              </a:xfrm>
              <a:prstGeom prst="rect">
                <a:avLst/>
              </a:prstGeom>
            </p:spPr>
          </p:pic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6877CDA-14CF-4B60-9699-BECAB5D6A956}"/>
                  </a:ext>
                </a:extLst>
              </p:cNvPr>
              <p:cNvSpPr/>
              <p:nvPr/>
            </p:nvSpPr>
            <p:spPr>
              <a:xfrm>
                <a:off x="6476999" y="1614489"/>
                <a:ext cx="5043489" cy="3790950"/>
              </a:xfrm>
              <a:prstGeom prst="rect">
                <a:avLst/>
              </a:prstGeom>
              <a:blipFill>
                <a:blip r:embed="rId3"/>
                <a:srcRect/>
                <a:stretch>
                  <a:fillRect l="-121" r="-121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55400E8-A500-4FA5-87DD-ECA84A04F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5703" y="3235844"/>
              <a:ext cx="874475" cy="254806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E2E907E-A2C4-42AE-AA65-FE31B008F428}"/>
              </a:ext>
            </a:extLst>
          </p:cNvPr>
          <p:cNvGrpSpPr/>
          <p:nvPr/>
        </p:nvGrpSpPr>
        <p:grpSpPr>
          <a:xfrm>
            <a:off x="0" y="-721519"/>
            <a:ext cx="2383631" cy="636206"/>
            <a:chOff x="-1" y="-754856"/>
            <a:chExt cx="2383631" cy="636206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F2B1DCB-7127-4D2C-AD05-6022E6C6AA9F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FFE9F77-C772-4E9D-B7B1-BF5A57B71EA3}"/>
                </a:ext>
              </a:extLst>
            </p:cNvPr>
            <p:cNvSpPr txBox="1"/>
            <p:nvPr/>
          </p:nvSpPr>
          <p:spPr>
            <a:xfrm>
              <a:off x="379704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 err="1">
                  <a:solidFill>
                    <a:schemeClr val="bg1"/>
                  </a:solidFill>
                  <a:latin typeface="+mj-ea"/>
                  <a:ea typeface="+mj-ea"/>
                </a:rPr>
                <a:t>Ipad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系列</a:t>
              </a: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0DA75BE-AD30-4D3D-A3D4-6DE148744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114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B5FDEF1-F8CF-409D-95C5-6A0FCCBE3EEB}"/>
              </a:ext>
            </a:extLst>
          </p:cNvPr>
          <p:cNvGrpSpPr/>
          <p:nvPr/>
        </p:nvGrpSpPr>
        <p:grpSpPr>
          <a:xfrm>
            <a:off x="0" y="-721519"/>
            <a:ext cx="2383631" cy="636206"/>
            <a:chOff x="-1" y="-754856"/>
            <a:chExt cx="2383631" cy="636206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F36A3DCE-0DA8-4481-8BBA-EE12D8122009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D027A98-0308-4DA7-8362-2A38F10FF354}"/>
                </a:ext>
              </a:extLst>
            </p:cNvPr>
            <p:cNvSpPr txBox="1"/>
            <p:nvPr/>
          </p:nvSpPr>
          <p:spPr>
            <a:xfrm>
              <a:off x="379704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 err="1">
                  <a:solidFill>
                    <a:schemeClr val="bg1"/>
                  </a:solidFill>
                  <a:latin typeface="+mj-ea"/>
                  <a:ea typeface="+mj-ea"/>
                </a:rPr>
                <a:t>Ipad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系列</a:t>
              </a: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2A4E3A0-FD9A-46E6-BC40-9203C0E56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1A8CEDC2-E598-4A75-9D7A-089C9875FC6A}"/>
              </a:ext>
            </a:extLst>
          </p:cNvPr>
          <p:cNvGrpSpPr/>
          <p:nvPr/>
        </p:nvGrpSpPr>
        <p:grpSpPr>
          <a:xfrm>
            <a:off x="56529" y="355600"/>
            <a:ext cx="4726890" cy="6146800"/>
            <a:chOff x="1299305" y="0"/>
            <a:chExt cx="5273802" cy="6858000"/>
          </a:xfrm>
        </p:grpSpPr>
        <p:pic>
          <p:nvPicPr>
            <p:cNvPr id="7" name="图片 6" descr="图片包含 监视器, 电子产品&#10;&#10;描述已自动生成">
              <a:extLst>
                <a:ext uri="{FF2B5EF4-FFF2-40B4-BE49-F238E27FC236}">
                  <a16:creationId xmlns:a16="http://schemas.microsoft.com/office/drawing/2014/main" id="{E3694A0B-A774-4B44-9162-E1EF2D7DE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305" y="0"/>
              <a:ext cx="5273802" cy="685800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2DEF6B-AAE7-4D46-A6C5-CE249C556835}"/>
                </a:ext>
              </a:extLst>
            </p:cNvPr>
            <p:cNvSpPr/>
            <p:nvPr/>
          </p:nvSpPr>
          <p:spPr>
            <a:xfrm>
              <a:off x="2262188" y="1187450"/>
              <a:ext cx="3352799" cy="4422775"/>
            </a:xfrm>
            <a:prstGeom prst="rect">
              <a:avLst/>
            </a:prstGeom>
            <a:blipFill>
              <a:blip r:embed="rId4"/>
              <a:srcRect/>
              <a:stretch>
                <a:fillRect t="-427" b="-42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C0BC6FF-4393-4E0F-8017-79BBB461C796}"/>
              </a:ext>
            </a:extLst>
          </p:cNvPr>
          <p:cNvGrpSpPr/>
          <p:nvPr/>
        </p:nvGrpSpPr>
        <p:grpSpPr>
          <a:xfrm>
            <a:off x="3751240" y="355600"/>
            <a:ext cx="4726890" cy="6146800"/>
            <a:chOff x="5642705" y="0"/>
            <a:chExt cx="5273802" cy="6858000"/>
          </a:xfrm>
        </p:grpSpPr>
        <p:pic>
          <p:nvPicPr>
            <p:cNvPr id="10" name="图片 9" descr="图片包含 监视器&#10;&#10;描述已自动生成">
              <a:extLst>
                <a:ext uri="{FF2B5EF4-FFF2-40B4-BE49-F238E27FC236}">
                  <a16:creationId xmlns:a16="http://schemas.microsoft.com/office/drawing/2014/main" id="{1C75255B-429B-432B-AA86-1DFC8991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705" y="0"/>
              <a:ext cx="5273802" cy="685800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4F40F92-DDC2-4C86-8D05-D68F47AC0CD9}"/>
                </a:ext>
              </a:extLst>
            </p:cNvPr>
            <p:cNvSpPr/>
            <p:nvPr/>
          </p:nvSpPr>
          <p:spPr>
            <a:xfrm>
              <a:off x="6605588" y="1187450"/>
              <a:ext cx="3352799" cy="4422775"/>
            </a:xfrm>
            <a:prstGeom prst="rect">
              <a:avLst/>
            </a:prstGeom>
            <a:blipFill>
              <a:blip r:embed="rId4"/>
              <a:srcRect/>
              <a:stretch>
                <a:fillRect t="-427" b="-42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92A1B23-3ED7-48A1-A46C-E3F938E66FDE}"/>
              </a:ext>
            </a:extLst>
          </p:cNvPr>
          <p:cNvGrpSpPr/>
          <p:nvPr/>
        </p:nvGrpSpPr>
        <p:grpSpPr>
          <a:xfrm>
            <a:off x="7407851" y="355600"/>
            <a:ext cx="4726890" cy="6146800"/>
            <a:chOff x="9986105" y="0"/>
            <a:chExt cx="5273802" cy="6858000"/>
          </a:xfrm>
        </p:grpSpPr>
        <p:pic>
          <p:nvPicPr>
            <p:cNvPr id="13" name="图片 12" descr="图片包含 监视器, 照片, 屏幕, 就坐&#10;&#10;描述已自动生成">
              <a:extLst>
                <a:ext uri="{FF2B5EF4-FFF2-40B4-BE49-F238E27FC236}">
                  <a16:creationId xmlns:a16="http://schemas.microsoft.com/office/drawing/2014/main" id="{E519E39C-0B9A-4583-B2B7-CF6110C4A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105" y="0"/>
              <a:ext cx="5273802" cy="6858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5F34AF6-F1CC-4D8A-AFF7-0A4D629F1302}"/>
                </a:ext>
              </a:extLst>
            </p:cNvPr>
            <p:cNvSpPr/>
            <p:nvPr/>
          </p:nvSpPr>
          <p:spPr>
            <a:xfrm>
              <a:off x="10942638" y="1187450"/>
              <a:ext cx="3352799" cy="4422775"/>
            </a:xfrm>
            <a:prstGeom prst="rect">
              <a:avLst/>
            </a:prstGeom>
            <a:blipFill>
              <a:blip r:embed="rId4"/>
              <a:srcRect/>
              <a:stretch>
                <a:fillRect t="-427" b="-42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486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2B36796-E212-4A05-81AC-E4301685E5EE}"/>
              </a:ext>
            </a:extLst>
          </p:cNvPr>
          <p:cNvGrpSpPr/>
          <p:nvPr/>
        </p:nvGrpSpPr>
        <p:grpSpPr>
          <a:xfrm>
            <a:off x="650651" y="766310"/>
            <a:ext cx="3603392" cy="5281550"/>
            <a:chOff x="732647" y="503519"/>
            <a:chExt cx="4083895" cy="5985837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7D780D5-967E-4A27-B076-7B8BC462920D}"/>
                </a:ext>
              </a:extLst>
            </p:cNvPr>
            <p:cNvGrpSpPr/>
            <p:nvPr/>
          </p:nvGrpSpPr>
          <p:grpSpPr>
            <a:xfrm>
              <a:off x="848103" y="838198"/>
              <a:ext cx="3968439" cy="5232404"/>
              <a:chOff x="0" y="315367"/>
              <a:chExt cx="4706769" cy="6205895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5EE57502-051E-4F50-88C6-C9669F083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15367"/>
                <a:ext cx="4706769" cy="6205895"/>
              </a:xfrm>
              <a:prstGeom prst="rect">
                <a:avLst/>
              </a:prstGeom>
            </p:spPr>
          </p:pic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A7C1183-0B74-428B-A4E8-46408AEA293D}"/>
                  </a:ext>
                </a:extLst>
              </p:cNvPr>
              <p:cNvSpPr/>
              <p:nvPr/>
            </p:nvSpPr>
            <p:spPr>
              <a:xfrm>
                <a:off x="489098" y="936035"/>
                <a:ext cx="3740001" cy="4954223"/>
              </a:xfrm>
              <a:prstGeom prst="rect">
                <a:avLst/>
              </a:prstGeom>
              <a:blipFill>
                <a:blip r:embed="rId3"/>
                <a:srcRect/>
                <a:stretch>
                  <a:fillRect t="-427" b="-427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23D5047-7129-472F-BE55-E293CD125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717"/>
            <a:stretch/>
          </p:blipFill>
          <p:spPr>
            <a:xfrm>
              <a:off x="732647" y="503519"/>
              <a:ext cx="2283123" cy="5985837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B88853E-2AC4-48D0-8E9D-EA610D611017}"/>
              </a:ext>
            </a:extLst>
          </p:cNvPr>
          <p:cNvGrpSpPr>
            <a:grpSpLocks/>
          </p:cNvGrpSpPr>
          <p:nvPr/>
        </p:nvGrpSpPr>
        <p:grpSpPr>
          <a:xfrm>
            <a:off x="7828897" y="766310"/>
            <a:ext cx="3677304" cy="5281548"/>
            <a:chOff x="648876" y="503519"/>
            <a:chExt cx="4167666" cy="598583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9AB9F44-DCF2-4F87-A00F-3F551D6AB1E1}"/>
                </a:ext>
              </a:extLst>
            </p:cNvPr>
            <p:cNvGrpSpPr/>
            <p:nvPr/>
          </p:nvGrpSpPr>
          <p:grpSpPr>
            <a:xfrm>
              <a:off x="848103" y="838198"/>
              <a:ext cx="3968439" cy="5232404"/>
              <a:chOff x="0" y="315367"/>
              <a:chExt cx="4706769" cy="6205895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2550BB30-2218-4097-B493-A7D5B8198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15367"/>
                <a:ext cx="4706769" cy="6205895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1737B18-4379-41BA-AE49-0301BC9E8771}"/>
                  </a:ext>
                </a:extLst>
              </p:cNvPr>
              <p:cNvSpPr/>
              <p:nvPr/>
            </p:nvSpPr>
            <p:spPr>
              <a:xfrm>
                <a:off x="489098" y="936035"/>
                <a:ext cx="3740001" cy="4954223"/>
              </a:xfrm>
              <a:prstGeom prst="rect">
                <a:avLst/>
              </a:prstGeom>
              <a:blipFill>
                <a:blip r:embed="rId3"/>
                <a:srcRect/>
                <a:stretch>
                  <a:fillRect t="-427" b="-427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FFA6896-8AD2-40B5-9912-12C84C059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652"/>
            <a:stretch/>
          </p:blipFill>
          <p:spPr>
            <a:xfrm>
              <a:off x="648876" y="503519"/>
              <a:ext cx="2285995" cy="5985837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C39D813-3B3A-4414-9DD9-F75DC632B42A}"/>
              </a:ext>
            </a:extLst>
          </p:cNvPr>
          <p:cNvGrpSpPr>
            <a:grpSpLocks/>
          </p:cNvGrpSpPr>
          <p:nvPr/>
        </p:nvGrpSpPr>
        <p:grpSpPr>
          <a:xfrm>
            <a:off x="4222637" y="766310"/>
            <a:ext cx="3677304" cy="5281548"/>
            <a:chOff x="648877" y="503518"/>
            <a:chExt cx="4167665" cy="598583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4F7D48B-1F3D-44BA-A34F-B0066DA1CF83}"/>
                </a:ext>
              </a:extLst>
            </p:cNvPr>
            <p:cNvGrpSpPr/>
            <p:nvPr/>
          </p:nvGrpSpPr>
          <p:grpSpPr>
            <a:xfrm>
              <a:off x="848103" y="838198"/>
              <a:ext cx="3968439" cy="5232404"/>
              <a:chOff x="0" y="315367"/>
              <a:chExt cx="4706769" cy="6205895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AF1236AF-73CC-4F98-8717-114E0FFCF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15367"/>
                <a:ext cx="4706769" cy="6205895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7EA688A-002C-47AF-9C16-8EB904923D49}"/>
                  </a:ext>
                </a:extLst>
              </p:cNvPr>
              <p:cNvSpPr/>
              <p:nvPr/>
            </p:nvSpPr>
            <p:spPr>
              <a:xfrm>
                <a:off x="489098" y="936035"/>
                <a:ext cx="3740001" cy="4954223"/>
              </a:xfrm>
              <a:prstGeom prst="rect">
                <a:avLst/>
              </a:prstGeom>
              <a:blipFill>
                <a:blip r:embed="rId3"/>
                <a:srcRect/>
                <a:stretch>
                  <a:fillRect t="-427" b="-427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D6137AD-49CC-4A68-B19F-1D442F4D0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brightnessContrast bright="-3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717"/>
            <a:stretch/>
          </p:blipFill>
          <p:spPr>
            <a:xfrm>
              <a:off x="648877" y="503518"/>
              <a:ext cx="2283122" cy="5985837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4B4F052-6176-4611-B16E-7E7FA38AB499}"/>
              </a:ext>
            </a:extLst>
          </p:cNvPr>
          <p:cNvGrpSpPr/>
          <p:nvPr/>
        </p:nvGrpSpPr>
        <p:grpSpPr>
          <a:xfrm>
            <a:off x="0" y="-721519"/>
            <a:ext cx="2383631" cy="636206"/>
            <a:chOff x="-1" y="-754856"/>
            <a:chExt cx="2383631" cy="636206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C8D02DBC-5338-4CF7-8EF1-7BE4161A6407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D96D66E-91FD-4E47-9E58-1E51E3C3D94D}"/>
                </a:ext>
              </a:extLst>
            </p:cNvPr>
            <p:cNvSpPr txBox="1"/>
            <p:nvPr/>
          </p:nvSpPr>
          <p:spPr>
            <a:xfrm>
              <a:off x="379704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 err="1">
                  <a:solidFill>
                    <a:schemeClr val="bg1"/>
                  </a:solidFill>
                  <a:latin typeface="+mj-ea"/>
                  <a:ea typeface="+mj-ea"/>
                </a:rPr>
                <a:t>Ipad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系列</a:t>
              </a: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BDAA2FF-C230-4366-9FB2-63F7796B4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3978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250FEF9-1B10-4270-8C3B-2C40251B74F8}"/>
              </a:ext>
            </a:extLst>
          </p:cNvPr>
          <p:cNvGrpSpPr/>
          <p:nvPr/>
        </p:nvGrpSpPr>
        <p:grpSpPr>
          <a:xfrm>
            <a:off x="0" y="-721519"/>
            <a:ext cx="2383631" cy="636206"/>
            <a:chOff x="-1" y="-754856"/>
            <a:chExt cx="2383631" cy="636206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D8C9ACEB-A964-4A4E-AFED-29F67941BA5F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FA0A3A1-43B2-4864-9BD4-8DE77BE87889}"/>
                </a:ext>
              </a:extLst>
            </p:cNvPr>
            <p:cNvSpPr txBox="1"/>
            <p:nvPr/>
          </p:nvSpPr>
          <p:spPr>
            <a:xfrm>
              <a:off x="379704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 err="1">
                  <a:solidFill>
                    <a:schemeClr val="bg1"/>
                  </a:solidFill>
                  <a:latin typeface="+mj-ea"/>
                  <a:ea typeface="+mj-ea"/>
                </a:rPr>
                <a:t>Ipad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系列</a:t>
              </a: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B8BC54C-AA83-4907-8B05-A67E2B35B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A1DE3A-991C-406B-B067-2FCEDA2AB456}"/>
              </a:ext>
            </a:extLst>
          </p:cNvPr>
          <p:cNvGrpSpPr/>
          <p:nvPr/>
        </p:nvGrpSpPr>
        <p:grpSpPr>
          <a:xfrm>
            <a:off x="4169584" y="824827"/>
            <a:ext cx="3844560" cy="5069064"/>
            <a:chOff x="0" y="315367"/>
            <a:chExt cx="4706769" cy="620589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8DFDB2F-EFDB-410B-A538-D5E76DDB0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5367"/>
              <a:ext cx="4706769" cy="6205895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81D6CC2-BF49-4A36-8BC5-22A6E7E7566C}"/>
                </a:ext>
              </a:extLst>
            </p:cNvPr>
            <p:cNvSpPr/>
            <p:nvPr/>
          </p:nvSpPr>
          <p:spPr>
            <a:xfrm>
              <a:off x="489098" y="936036"/>
              <a:ext cx="3740002" cy="4954223"/>
            </a:xfrm>
            <a:prstGeom prst="rect">
              <a:avLst/>
            </a:prstGeom>
            <a:blipFill>
              <a:blip r:embed="rId4"/>
              <a:srcRect/>
              <a:stretch>
                <a:fillRect l="-245" r="-245"/>
              </a:stretch>
            </a:blip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51DABA4-C39E-40DD-9384-FDDD15BA952D}"/>
              </a:ext>
            </a:extLst>
          </p:cNvPr>
          <p:cNvGrpSpPr/>
          <p:nvPr/>
        </p:nvGrpSpPr>
        <p:grpSpPr>
          <a:xfrm>
            <a:off x="478259" y="786685"/>
            <a:ext cx="3835558" cy="5156372"/>
            <a:chOff x="4981651" y="272609"/>
            <a:chExt cx="4695750" cy="631278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1F1A22E-7C23-401D-98DA-CFE393633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651" y="272609"/>
              <a:ext cx="4695750" cy="6312782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0A039F9-7F3D-41DA-88BA-0551F5A42459}"/>
                </a:ext>
              </a:extLst>
            </p:cNvPr>
            <p:cNvSpPr/>
            <p:nvPr/>
          </p:nvSpPr>
          <p:spPr>
            <a:xfrm>
              <a:off x="5477205" y="989989"/>
              <a:ext cx="3666795" cy="4845662"/>
            </a:xfrm>
            <a:prstGeom prst="rect">
              <a:avLst/>
            </a:prstGeom>
            <a:blipFill>
              <a:blip r:embed="rId4"/>
              <a:srcRect/>
              <a:stretch>
                <a:fillRect l="-126" r="-126"/>
              </a:stretch>
            </a:blip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3FEC373-62E0-4908-8482-58CB03D5A02A}"/>
              </a:ext>
            </a:extLst>
          </p:cNvPr>
          <p:cNvGrpSpPr/>
          <p:nvPr/>
        </p:nvGrpSpPr>
        <p:grpSpPr>
          <a:xfrm>
            <a:off x="7907824" y="742950"/>
            <a:ext cx="3825420" cy="5174032"/>
            <a:chOff x="4995850" y="272610"/>
            <a:chExt cx="4631895" cy="62648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DA8E0B5-6EB3-4C9C-A7E0-D67B6FEE9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850" y="272610"/>
              <a:ext cx="4631895" cy="6264822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774E174-4963-4394-B1A3-567C381154CA}"/>
                </a:ext>
              </a:extLst>
            </p:cNvPr>
            <p:cNvSpPr/>
            <p:nvPr/>
          </p:nvSpPr>
          <p:spPr>
            <a:xfrm>
              <a:off x="5454611" y="989989"/>
              <a:ext cx="3666795" cy="4845662"/>
            </a:xfrm>
            <a:prstGeom prst="rect">
              <a:avLst/>
            </a:prstGeom>
            <a:blipFill>
              <a:blip r:embed="rId4"/>
              <a:srcRect/>
              <a:stretch>
                <a:fillRect l="-126" r="-126"/>
              </a:stretch>
            </a:blip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9461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0BE3E57-53F0-4D53-8A5C-A0FCD9E765A6}"/>
              </a:ext>
            </a:extLst>
          </p:cNvPr>
          <p:cNvGrpSpPr/>
          <p:nvPr/>
        </p:nvGrpSpPr>
        <p:grpSpPr>
          <a:xfrm>
            <a:off x="-1641928" y="1163187"/>
            <a:ext cx="15417800" cy="5032368"/>
            <a:chOff x="0" y="2400837"/>
            <a:chExt cx="12192000" cy="397946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2C69622-68EE-4A3C-BB9D-C8FCCF818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00837"/>
              <a:ext cx="12192000" cy="3979469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8EE5A4A-541F-4E3D-ABAF-EE0A076C128C}"/>
                </a:ext>
              </a:extLst>
            </p:cNvPr>
            <p:cNvSpPr/>
            <p:nvPr/>
          </p:nvSpPr>
          <p:spPr>
            <a:xfrm>
              <a:off x="4107317" y="2520996"/>
              <a:ext cx="4004158" cy="2273300"/>
            </a:xfrm>
            <a:prstGeom prst="rect">
              <a:avLst/>
            </a:prstGeom>
            <a:blipFill>
              <a:blip r:embed="rId3"/>
              <a:srcRect/>
              <a:stretch>
                <a:fillRect l="-22458" t="-12004" r="-24194" b="-9689"/>
              </a:stretch>
            </a:blipFill>
            <a:ln>
              <a:noFill/>
            </a:ln>
            <a:scene3d>
              <a:camera prst="orthographicFront">
                <a:rot lat="600000" lon="0" rev="0"/>
              </a:camera>
              <a:lightRig rig="glow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6857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F33672A-14CF-42C5-8068-21CED6402F2D}"/>
              </a:ext>
            </a:extLst>
          </p:cNvPr>
          <p:cNvGrpSpPr/>
          <p:nvPr/>
        </p:nvGrpSpPr>
        <p:grpSpPr>
          <a:xfrm>
            <a:off x="3805333" y="1625080"/>
            <a:ext cx="4385339" cy="3765855"/>
            <a:chOff x="5160060" y="929400"/>
            <a:chExt cx="5994075" cy="5147336"/>
          </a:xfrm>
        </p:grpSpPr>
        <p:pic>
          <p:nvPicPr>
            <p:cNvPr id="3" name="图片 2" descr="图片包含 监视器, 电子产品, 室内, 墙壁&#10;&#10;描述已自动生成">
              <a:extLst>
                <a:ext uri="{FF2B5EF4-FFF2-40B4-BE49-F238E27FC236}">
                  <a16:creationId xmlns:a16="http://schemas.microsoft.com/office/drawing/2014/main" id="{A2BDED8B-009C-4032-8319-F4E72EC89514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60060" y="929400"/>
              <a:ext cx="5994075" cy="5147336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F9B2347-6016-4DA6-8132-CA0CE714C6AC}"/>
                </a:ext>
              </a:extLst>
            </p:cNvPr>
            <p:cNvSpPr/>
            <p:nvPr/>
          </p:nvSpPr>
          <p:spPr>
            <a:xfrm>
              <a:off x="5905597" y="1686592"/>
              <a:ext cx="4503001" cy="2472775"/>
            </a:xfrm>
            <a:prstGeom prst="rect">
              <a:avLst/>
            </a:prstGeom>
            <a:blipFill>
              <a:blip r:embed="rId3"/>
              <a:srcRect/>
              <a:stretch>
                <a:fillRect l="-9" r="-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6AD321D0-3343-485B-8369-82B60FA40878}"/>
              </a:ext>
            </a:extLst>
          </p:cNvPr>
          <p:cNvGrpSpPr/>
          <p:nvPr/>
        </p:nvGrpSpPr>
        <p:grpSpPr>
          <a:xfrm>
            <a:off x="7673311" y="1625080"/>
            <a:ext cx="4385339" cy="3765855"/>
            <a:chOff x="10446983" y="929400"/>
            <a:chExt cx="5994075" cy="5147336"/>
          </a:xfrm>
        </p:grpSpPr>
        <p:pic>
          <p:nvPicPr>
            <p:cNvPr id="6" name="图片 5" descr="图片包含 监视器, 电子产品, 电视, 屏幕&#10;&#10;描述已自动生成">
              <a:extLst>
                <a:ext uri="{FF2B5EF4-FFF2-40B4-BE49-F238E27FC236}">
                  <a16:creationId xmlns:a16="http://schemas.microsoft.com/office/drawing/2014/main" id="{A8511B3F-D266-4D14-93ED-24F42E21D14E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" r="405"/>
            <a:stretch/>
          </p:blipFill>
          <p:spPr>
            <a:xfrm>
              <a:off x="10446983" y="929400"/>
              <a:ext cx="5994075" cy="514733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376A0BF-138F-46B4-A348-F7DBA7575173}"/>
                </a:ext>
              </a:extLst>
            </p:cNvPr>
            <p:cNvSpPr/>
            <p:nvPr/>
          </p:nvSpPr>
          <p:spPr>
            <a:xfrm>
              <a:off x="11174689" y="1686592"/>
              <a:ext cx="4538662" cy="2532983"/>
            </a:xfrm>
            <a:prstGeom prst="rect">
              <a:avLst/>
            </a:prstGeom>
            <a:blipFill>
              <a:blip r:embed="rId3"/>
              <a:srcRect/>
              <a:stretch>
                <a:fillRect l="-9" r="-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9335A87-3CDA-4294-B38D-FCD94F510C87}"/>
              </a:ext>
            </a:extLst>
          </p:cNvPr>
          <p:cNvGrpSpPr/>
          <p:nvPr/>
        </p:nvGrpSpPr>
        <p:grpSpPr>
          <a:xfrm>
            <a:off x="112408" y="1625080"/>
            <a:ext cx="4206462" cy="3765855"/>
            <a:chOff x="112408" y="929400"/>
            <a:chExt cx="5749577" cy="5147336"/>
          </a:xfrm>
        </p:grpSpPr>
        <p:pic>
          <p:nvPicPr>
            <p:cNvPr id="9" name="图片 8" descr="图片包含 监视器, 电子产品, 陈列&#10;&#10;描述已自动生成">
              <a:extLst>
                <a:ext uri="{FF2B5EF4-FFF2-40B4-BE49-F238E27FC236}">
                  <a16:creationId xmlns:a16="http://schemas.microsoft.com/office/drawing/2014/main" id="{99C3F21F-62D7-46F6-A506-F737E870A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08" y="929400"/>
              <a:ext cx="5749577" cy="5147336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B120ABC-BA09-4788-B285-FC14E9A7E69B}"/>
                </a:ext>
              </a:extLst>
            </p:cNvPr>
            <p:cNvSpPr/>
            <p:nvPr/>
          </p:nvSpPr>
          <p:spPr>
            <a:xfrm>
              <a:off x="848833" y="1686593"/>
              <a:ext cx="4276726" cy="2428208"/>
            </a:xfrm>
            <a:prstGeom prst="rect">
              <a:avLst/>
            </a:prstGeom>
            <a:blipFill>
              <a:blip r:embed="rId3"/>
              <a:srcRect/>
              <a:stretch>
                <a:fillRect l="-9" r="-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8F27502-60E8-4956-983D-DC8885B527EF}"/>
              </a:ext>
            </a:extLst>
          </p:cNvPr>
          <p:cNvGrpSpPr/>
          <p:nvPr/>
        </p:nvGrpSpPr>
        <p:grpSpPr>
          <a:xfrm>
            <a:off x="0" y="-721519"/>
            <a:ext cx="2419350" cy="636206"/>
            <a:chOff x="-1" y="-754856"/>
            <a:chExt cx="2419350" cy="636206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3A294169-67FD-47C9-9E5B-74DF0AD5F2A1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EE5E2CC-2C3E-4D2F-B72B-71F49E9CC716}"/>
                </a:ext>
              </a:extLst>
            </p:cNvPr>
            <p:cNvSpPr txBox="1"/>
            <p:nvPr/>
          </p:nvSpPr>
          <p:spPr>
            <a:xfrm>
              <a:off x="417804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Apple iMac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CB9C039-F451-4F2C-9EAD-840B69ABA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051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C6ED675-B347-4C90-80F9-3ADB56648DB7}"/>
              </a:ext>
            </a:extLst>
          </p:cNvPr>
          <p:cNvGrpSpPr/>
          <p:nvPr/>
        </p:nvGrpSpPr>
        <p:grpSpPr>
          <a:xfrm>
            <a:off x="0" y="-721519"/>
            <a:ext cx="2419350" cy="636206"/>
            <a:chOff x="-1" y="-754856"/>
            <a:chExt cx="2419350" cy="636206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02A73200-1161-4B63-BEB7-440CAF68DD25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587499A-7C50-478B-81B0-A84C5DC73516}"/>
                </a:ext>
              </a:extLst>
            </p:cNvPr>
            <p:cNvSpPr txBox="1"/>
            <p:nvPr/>
          </p:nvSpPr>
          <p:spPr>
            <a:xfrm>
              <a:off x="417804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 err="1">
                  <a:solidFill>
                    <a:schemeClr val="bg1"/>
                  </a:solidFill>
                  <a:latin typeface="+mj-ea"/>
                  <a:ea typeface="+mj-ea"/>
                </a:rPr>
                <a:t>Macbook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89AAAFE-D9D2-48C6-98B8-E2F1578C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48D85BD-B852-4F60-9E77-0CB3828D1400}"/>
              </a:ext>
            </a:extLst>
          </p:cNvPr>
          <p:cNvGrpSpPr/>
          <p:nvPr/>
        </p:nvGrpSpPr>
        <p:grpSpPr>
          <a:xfrm>
            <a:off x="-252863" y="422413"/>
            <a:ext cx="9224426" cy="6000244"/>
            <a:chOff x="-436106" y="320134"/>
            <a:chExt cx="9783306" cy="6363780"/>
          </a:xfrm>
        </p:grpSpPr>
        <p:pic>
          <p:nvPicPr>
            <p:cNvPr id="7" name="图片 6" descr="图片包含 监视器, 室内, 就坐, 墙壁&#10;&#10;描述已自动生成">
              <a:extLst>
                <a:ext uri="{FF2B5EF4-FFF2-40B4-BE49-F238E27FC236}">
                  <a16:creationId xmlns:a16="http://schemas.microsoft.com/office/drawing/2014/main" id="{AD176CAD-97B5-4DEB-A74F-E365654A8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6106" y="320134"/>
              <a:ext cx="9783306" cy="636378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CCA75AE-63C5-4B84-B33D-7CE13F9EAF4F}"/>
                </a:ext>
              </a:extLst>
            </p:cNvPr>
            <p:cNvSpPr/>
            <p:nvPr/>
          </p:nvSpPr>
          <p:spPr>
            <a:xfrm>
              <a:off x="1422400" y="1533526"/>
              <a:ext cx="6064249" cy="3775074"/>
            </a:xfrm>
            <a:prstGeom prst="rect">
              <a:avLst/>
            </a:prstGeom>
            <a:blipFill>
              <a:blip r:embed="rId4"/>
              <a:srcRect/>
              <a:stretch>
                <a:fillRect t="-89" b="-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11D6A2D-2178-4E96-A210-884E9462B188}"/>
              </a:ext>
            </a:extLst>
          </p:cNvPr>
          <p:cNvGrpSpPr/>
          <p:nvPr/>
        </p:nvGrpSpPr>
        <p:grpSpPr>
          <a:xfrm>
            <a:off x="7858427" y="900620"/>
            <a:ext cx="4057802" cy="2637823"/>
            <a:chOff x="8407921" y="827314"/>
            <a:chExt cx="4303652" cy="2797640"/>
          </a:xfrm>
        </p:grpSpPr>
        <p:pic>
          <p:nvPicPr>
            <p:cNvPr id="10" name="图片 9" descr="图片包含 监视器, 室内, 就坐, 墙壁&#10;&#10;描述已自动生成">
              <a:extLst>
                <a:ext uri="{FF2B5EF4-FFF2-40B4-BE49-F238E27FC236}">
                  <a16:creationId xmlns:a16="http://schemas.microsoft.com/office/drawing/2014/main" id="{B6017CA0-A6B7-4FEE-8F96-BFBB3A9546B8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07921" y="827314"/>
              <a:ext cx="4303652" cy="279764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538980C-C213-4C0E-9836-E4F58DED19B8}"/>
                </a:ext>
              </a:extLst>
            </p:cNvPr>
            <p:cNvSpPr/>
            <p:nvPr/>
          </p:nvSpPr>
          <p:spPr>
            <a:xfrm>
              <a:off x="9228232" y="1362076"/>
              <a:ext cx="2663031" cy="1660524"/>
            </a:xfrm>
            <a:prstGeom prst="rect">
              <a:avLst/>
            </a:prstGeom>
            <a:blipFill>
              <a:blip r:embed="rId6"/>
              <a:srcRect/>
              <a:stretch>
                <a:fillRect t="-397" b="-39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9758681-CB06-4EFA-B779-69818E369C91}"/>
              </a:ext>
            </a:extLst>
          </p:cNvPr>
          <p:cNvGrpSpPr/>
          <p:nvPr/>
        </p:nvGrpSpPr>
        <p:grpSpPr>
          <a:xfrm>
            <a:off x="7858427" y="3319121"/>
            <a:ext cx="4057802" cy="2637823"/>
            <a:chOff x="8407921" y="3392344"/>
            <a:chExt cx="4303652" cy="2797640"/>
          </a:xfrm>
        </p:grpSpPr>
        <p:pic>
          <p:nvPicPr>
            <p:cNvPr id="13" name="图片 12" descr="图片包含 监视器, 室内, 电视, 就坐&#10;&#10;描述已自动生成">
              <a:extLst>
                <a:ext uri="{FF2B5EF4-FFF2-40B4-BE49-F238E27FC236}">
                  <a16:creationId xmlns:a16="http://schemas.microsoft.com/office/drawing/2014/main" id="{491A422C-7A4A-4782-9B2D-645E9A7AF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921" y="3392344"/>
              <a:ext cx="4303652" cy="279764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5376A48-E750-4CF3-BD1B-BA42F2E381C3}"/>
                </a:ext>
              </a:extLst>
            </p:cNvPr>
            <p:cNvSpPr/>
            <p:nvPr/>
          </p:nvSpPr>
          <p:spPr>
            <a:xfrm>
              <a:off x="9228232" y="3929063"/>
              <a:ext cx="2663031" cy="1660524"/>
            </a:xfrm>
            <a:prstGeom prst="rect">
              <a:avLst/>
            </a:prstGeom>
            <a:blipFill>
              <a:blip r:embed="rId6"/>
              <a:srcRect/>
              <a:stretch>
                <a:fillRect t="-397" b="-39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7223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F8ACA99-677F-47EA-B26F-B167592E68CA}"/>
              </a:ext>
            </a:extLst>
          </p:cNvPr>
          <p:cNvGrpSpPr/>
          <p:nvPr/>
        </p:nvGrpSpPr>
        <p:grpSpPr>
          <a:xfrm>
            <a:off x="0" y="-721519"/>
            <a:ext cx="2428875" cy="636206"/>
            <a:chOff x="-1" y="-754856"/>
            <a:chExt cx="2428875" cy="636206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B5CEB52-9282-4083-AD90-73F900263298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1245CAF-3B4D-433E-965E-711E1B2B253C}"/>
                </a:ext>
              </a:extLst>
            </p:cNvPr>
            <p:cNvSpPr txBox="1"/>
            <p:nvPr/>
          </p:nvSpPr>
          <p:spPr>
            <a:xfrm>
              <a:off x="427329" y="-644796"/>
              <a:ext cx="2001545" cy="39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b="1" dirty="0" err="1">
                  <a:solidFill>
                    <a:schemeClr val="bg1"/>
                  </a:solidFill>
                  <a:latin typeface="+mj-ea"/>
                  <a:ea typeface="+mj-ea"/>
                </a:rPr>
                <a:t>Macbook</a:t>
              </a: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</a:rPr>
                <a:t> Pro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BA1C2D-8EDC-4365-81F5-4ED2C3AE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345140A-241A-41FC-A71D-A6C1E21F6EB3}"/>
              </a:ext>
            </a:extLst>
          </p:cNvPr>
          <p:cNvGrpSpPr/>
          <p:nvPr/>
        </p:nvGrpSpPr>
        <p:grpSpPr>
          <a:xfrm>
            <a:off x="8085552" y="972457"/>
            <a:ext cx="3965960" cy="2657961"/>
            <a:chOff x="8121555" y="896958"/>
            <a:chExt cx="4219675" cy="2828000"/>
          </a:xfrm>
        </p:grpSpPr>
        <p:pic>
          <p:nvPicPr>
            <p:cNvPr id="13" name="图片 12" descr="图片包含 监视器, 电视, 屏幕, 室内&#10;&#10;描述已自动生成">
              <a:extLst>
                <a:ext uri="{FF2B5EF4-FFF2-40B4-BE49-F238E27FC236}">
                  <a16:creationId xmlns:a16="http://schemas.microsoft.com/office/drawing/2014/main" id="{2C739C3A-9807-4D7B-BBBC-8FE7B33D5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1555" y="896958"/>
              <a:ext cx="4219675" cy="2828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CCBC94F-9080-4CB6-AEBD-7F7CC2675E52}"/>
                </a:ext>
              </a:extLst>
            </p:cNvPr>
            <p:cNvSpPr/>
            <p:nvPr/>
          </p:nvSpPr>
          <p:spPr>
            <a:xfrm>
              <a:off x="8826499" y="1365250"/>
              <a:ext cx="2809875" cy="1755152"/>
            </a:xfrm>
            <a:prstGeom prst="rect">
              <a:avLst/>
            </a:prstGeom>
            <a:blipFill>
              <a:blip r:embed="rId4"/>
              <a:srcRect/>
              <a:stretch>
                <a:fillRect l="-338" r="-33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E8C2EB8-70CF-4AFD-8066-D939451DE125}"/>
              </a:ext>
            </a:extLst>
          </p:cNvPr>
          <p:cNvGrpSpPr/>
          <p:nvPr/>
        </p:nvGrpSpPr>
        <p:grpSpPr>
          <a:xfrm>
            <a:off x="7976525" y="3283339"/>
            <a:ext cx="4216089" cy="2754604"/>
            <a:chOff x="9967721" y="3458500"/>
            <a:chExt cx="4328426" cy="2828000"/>
          </a:xfrm>
        </p:grpSpPr>
        <p:pic>
          <p:nvPicPr>
            <p:cNvPr id="16" name="图片 15" descr="图片包含 监视器, 电视, 室内, 就坐&#10;&#10;描述已自动生成">
              <a:extLst>
                <a:ext uri="{FF2B5EF4-FFF2-40B4-BE49-F238E27FC236}">
                  <a16:creationId xmlns:a16="http://schemas.microsoft.com/office/drawing/2014/main" id="{957A23DF-E75A-4EE5-A3D9-BFC2E6ED9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7721" y="3458500"/>
              <a:ext cx="4328426" cy="2828000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0CF0903-7A0D-4EF6-9EEC-0D3204502CDF}"/>
                </a:ext>
              </a:extLst>
            </p:cNvPr>
            <p:cNvSpPr/>
            <p:nvPr/>
          </p:nvSpPr>
          <p:spPr>
            <a:xfrm>
              <a:off x="10765631" y="3965575"/>
              <a:ext cx="2728274" cy="1718469"/>
            </a:xfrm>
            <a:prstGeom prst="rect">
              <a:avLst/>
            </a:prstGeom>
            <a:blipFill>
              <a:blip r:embed="rId4"/>
              <a:srcRect/>
              <a:stretch>
                <a:fillRect l="-338" r="-33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8A49AC0-F0E0-44E5-BFA7-5C928DFC73C8}"/>
              </a:ext>
            </a:extLst>
          </p:cNvPr>
          <p:cNvGrpSpPr/>
          <p:nvPr/>
        </p:nvGrpSpPr>
        <p:grpSpPr>
          <a:xfrm>
            <a:off x="-301674" y="419100"/>
            <a:ext cx="9344074" cy="6105000"/>
            <a:chOff x="-446816" y="317500"/>
            <a:chExt cx="9857516" cy="6440460"/>
          </a:xfrm>
        </p:grpSpPr>
        <p:pic>
          <p:nvPicPr>
            <p:cNvPr id="19" name="图片 18" descr="图片包含 监视器, 室内, 电子产品, 就坐&#10;&#10;描述已自动生成">
              <a:extLst>
                <a:ext uri="{FF2B5EF4-FFF2-40B4-BE49-F238E27FC236}">
                  <a16:creationId xmlns:a16="http://schemas.microsoft.com/office/drawing/2014/main" id="{EE73C2BE-1614-4946-B177-9AF84BB9A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6816" y="317500"/>
              <a:ext cx="9857516" cy="6440460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4415A94-55C5-4C86-BD18-084766387F94}"/>
                </a:ext>
              </a:extLst>
            </p:cNvPr>
            <p:cNvSpPr/>
            <p:nvPr/>
          </p:nvSpPr>
          <p:spPr>
            <a:xfrm>
              <a:off x="1365250" y="1479550"/>
              <a:ext cx="6229350" cy="3892550"/>
            </a:xfrm>
            <a:prstGeom prst="rect">
              <a:avLst/>
            </a:prstGeom>
            <a:blipFill>
              <a:blip r:embed="rId4"/>
              <a:srcRect/>
              <a:stretch>
                <a:fillRect l="-101" r="-10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3353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8288E8A-B4A1-43A0-8A9A-CCCE5E22C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2" t="16719" r="14956" b="18889"/>
          <a:stretch/>
        </p:blipFill>
        <p:spPr>
          <a:xfrm>
            <a:off x="4165600" y="1574275"/>
            <a:ext cx="3482976" cy="5995449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C1EFFF0-1B8A-43D6-9FAA-B6522992E317}"/>
              </a:ext>
            </a:extLst>
          </p:cNvPr>
          <p:cNvSpPr/>
          <p:nvPr/>
        </p:nvSpPr>
        <p:spPr>
          <a:xfrm>
            <a:off x="4771118" y="1092640"/>
            <a:ext cx="2290343" cy="4914485"/>
          </a:xfrm>
          <a:custGeom>
            <a:avLst/>
            <a:gdLst>
              <a:gd name="connsiteX0" fmla="*/ 1440157 w 2200275"/>
              <a:gd name="connsiteY0" fmla="*/ 0 h 4721225"/>
              <a:gd name="connsiteX1" fmla="*/ 1711326 w 2200275"/>
              <a:gd name="connsiteY1" fmla="*/ 0 h 4721225"/>
              <a:gd name="connsiteX2" fmla="*/ 1440157 w 2200275"/>
              <a:gd name="connsiteY2" fmla="*/ 547 h 4721225"/>
              <a:gd name="connsiteX3" fmla="*/ 487870 w 2200275"/>
              <a:gd name="connsiteY3" fmla="*/ 0 h 4721225"/>
              <a:gd name="connsiteX4" fmla="*/ 858468 w 2200275"/>
              <a:gd name="connsiteY4" fmla="*/ 0 h 4721225"/>
              <a:gd name="connsiteX5" fmla="*/ 858468 w 2200275"/>
              <a:gd name="connsiteY5" fmla="*/ 748 h 4721225"/>
              <a:gd name="connsiteX6" fmla="*/ 238400 w 2200275"/>
              <a:gd name="connsiteY6" fmla="*/ 0 h 4721225"/>
              <a:gd name="connsiteX7" fmla="*/ 487870 w 2200275"/>
              <a:gd name="connsiteY7" fmla="*/ 0 h 4721225"/>
              <a:gd name="connsiteX8" fmla="*/ 510828 w 2200275"/>
              <a:gd name="connsiteY8" fmla="*/ 90089 h 4721225"/>
              <a:gd name="connsiteX9" fmla="*/ 605145 w 2200275"/>
              <a:gd name="connsiteY9" fmla="*/ 171450 h 4721225"/>
              <a:gd name="connsiteX10" fmla="*/ 858468 w 2200275"/>
              <a:gd name="connsiteY10" fmla="*/ 171450 h 4721225"/>
              <a:gd name="connsiteX11" fmla="*/ 1069559 w 2200275"/>
              <a:gd name="connsiteY11" fmla="*/ 171450 h 4721225"/>
              <a:gd name="connsiteX12" fmla="*/ 1129637 w 2200275"/>
              <a:gd name="connsiteY12" fmla="*/ 171450 h 4721225"/>
              <a:gd name="connsiteX13" fmla="*/ 1440157 w 2200275"/>
              <a:gd name="connsiteY13" fmla="*/ 171450 h 4721225"/>
              <a:gd name="connsiteX14" fmla="*/ 1594051 w 2200275"/>
              <a:gd name="connsiteY14" fmla="*/ 171450 h 4721225"/>
              <a:gd name="connsiteX15" fmla="*/ 1688368 w 2200275"/>
              <a:gd name="connsiteY15" fmla="*/ 90089 h 4721225"/>
              <a:gd name="connsiteX16" fmla="*/ 1711326 w 2200275"/>
              <a:gd name="connsiteY16" fmla="*/ 0 h 4721225"/>
              <a:gd name="connsiteX17" fmla="*/ 1961875 w 2200275"/>
              <a:gd name="connsiteY17" fmla="*/ 0 h 4721225"/>
              <a:gd name="connsiteX18" fmla="*/ 2200275 w 2200275"/>
              <a:gd name="connsiteY18" fmla="*/ 238400 h 4721225"/>
              <a:gd name="connsiteX19" fmla="*/ 2200275 w 2200275"/>
              <a:gd name="connsiteY19" fmla="*/ 4482825 h 4721225"/>
              <a:gd name="connsiteX20" fmla="*/ 1961875 w 2200275"/>
              <a:gd name="connsiteY20" fmla="*/ 4721225 h 4721225"/>
              <a:gd name="connsiteX21" fmla="*/ 238400 w 2200275"/>
              <a:gd name="connsiteY21" fmla="*/ 4721225 h 4721225"/>
              <a:gd name="connsiteX22" fmla="*/ 0 w 2200275"/>
              <a:gd name="connsiteY22" fmla="*/ 4482825 h 4721225"/>
              <a:gd name="connsiteX23" fmla="*/ 0 w 2200275"/>
              <a:gd name="connsiteY23" fmla="*/ 238400 h 4721225"/>
              <a:gd name="connsiteX24" fmla="*/ 238400 w 2200275"/>
              <a:gd name="connsiteY24" fmla="*/ 0 h 472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00275" h="4721225">
                <a:moveTo>
                  <a:pt x="1440157" y="0"/>
                </a:moveTo>
                <a:lnTo>
                  <a:pt x="1711326" y="0"/>
                </a:lnTo>
                <a:lnTo>
                  <a:pt x="1440157" y="547"/>
                </a:lnTo>
                <a:close/>
                <a:moveTo>
                  <a:pt x="487870" y="0"/>
                </a:moveTo>
                <a:lnTo>
                  <a:pt x="858468" y="0"/>
                </a:lnTo>
                <a:lnTo>
                  <a:pt x="858468" y="748"/>
                </a:lnTo>
                <a:close/>
                <a:moveTo>
                  <a:pt x="238400" y="0"/>
                </a:moveTo>
                <a:lnTo>
                  <a:pt x="487870" y="0"/>
                </a:lnTo>
                <a:cubicBezTo>
                  <a:pt x="495020" y="33549"/>
                  <a:pt x="500665" y="59557"/>
                  <a:pt x="510828" y="90089"/>
                </a:cubicBezTo>
                <a:cubicBezTo>
                  <a:pt x="541320" y="143830"/>
                  <a:pt x="552484" y="159382"/>
                  <a:pt x="605145" y="171450"/>
                </a:cubicBezTo>
                <a:lnTo>
                  <a:pt x="858468" y="171450"/>
                </a:lnTo>
                <a:lnTo>
                  <a:pt x="1069559" y="171450"/>
                </a:lnTo>
                <a:lnTo>
                  <a:pt x="1129637" y="171450"/>
                </a:lnTo>
                <a:lnTo>
                  <a:pt x="1440157" y="171450"/>
                </a:lnTo>
                <a:lnTo>
                  <a:pt x="1594051" y="171450"/>
                </a:lnTo>
                <a:cubicBezTo>
                  <a:pt x="1646712" y="159382"/>
                  <a:pt x="1657876" y="143830"/>
                  <a:pt x="1688368" y="90089"/>
                </a:cubicBezTo>
                <a:cubicBezTo>
                  <a:pt x="1698531" y="59557"/>
                  <a:pt x="1704176" y="33549"/>
                  <a:pt x="1711326" y="0"/>
                </a:cubicBezTo>
                <a:lnTo>
                  <a:pt x="1961875" y="0"/>
                </a:lnTo>
                <a:cubicBezTo>
                  <a:pt x="2093540" y="0"/>
                  <a:pt x="2200275" y="106735"/>
                  <a:pt x="2200275" y="238400"/>
                </a:cubicBezTo>
                <a:lnTo>
                  <a:pt x="2200275" y="4482825"/>
                </a:lnTo>
                <a:cubicBezTo>
                  <a:pt x="2200275" y="4614490"/>
                  <a:pt x="2093540" y="4721225"/>
                  <a:pt x="1961875" y="4721225"/>
                </a:cubicBezTo>
                <a:lnTo>
                  <a:pt x="238400" y="4721225"/>
                </a:lnTo>
                <a:cubicBezTo>
                  <a:pt x="106735" y="4721225"/>
                  <a:pt x="0" y="4614490"/>
                  <a:pt x="0" y="4482825"/>
                </a:cubicBezTo>
                <a:lnTo>
                  <a:pt x="0" y="238400"/>
                </a:lnTo>
                <a:cubicBezTo>
                  <a:pt x="0" y="106735"/>
                  <a:pt x="106735" y="0"/>
                  <a:pt x="238400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992" r="-30992"/>
            </a:stretch>
          </a:blipFill>
          <a:ln>
            <a:noFill/>
          </a:ln>
          <a:scene3d>
            <a:camera prst="isometricTopUp"/>
            <a:lightRig rig="glow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5E2563-0000-4A23-AE23-3ADDDF4CDF7F}"/>
              </a:ext>
            </a:extLst>
          </p:cNvPr>
          <p:cNvSpPr txBox="1"/>
          <p:nvPr/>
        </p:nvSpPr>
        <p:spPr>
          <a:xfrm>
            <a:off x="8096608" y="2552700"/>
            <a:ext cx="1880605" cy="500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1000"/>
              </a:spcAft>
            </a:pPr>
            <a:r>
              <a:rPr lang="zh-CN" altLang="en-US" sz="2400" b="1" dirty="0">
                <a:latin typeface="+mj-ea"/>
                <a:ea typeface="+mj-ea"/>
              </a:rPr>
              <a:t>图片层</a:t>
            </a:r>
            <a:r>
              <a:rPr lang="zh-CN" altLang="en-US" sz="2400" dirty="0"/>
              <a:t>在上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EB1FB66-E7B9-48EB-AA39-654EBFDDBA80}"/>
              </a:ext>
            </a:extLst>
          </p:cNvPr>
          <p:cNvSpPr txBox="1"/>
          <p:nvPr/>
        </p:nvSpPr>
        <p:spPr>
          <a:xfrm>
            <a:off x="2537733" y="5283200"/>
            <a:ext cx="2501900" cy="500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1000"/>
              </a:spcAft>
            </a:pPr>
            <a:r>
              <a:rPr lang="zh-CN" altLang="en-US" sz="2400" b="1" dirty="0">
                <a:latin typeface="+mj-ea"/>
                <a:ea typeface="+mj-ea"/>
              </a:rPr>
              <a:t>样机素材</a:t>
            </a:r>
            <a:r>
              <a:rPr lang="zh-CN" altLang="en-US" sz="2400" dirty="0"/>
              <a:t>在下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BE302B5-4984-4319-8A17-C9E143882F2D}"/>
              </a:ext>
            </a:extLst>
          </p:cNvPr>
          <p:cNvCxnSpPr/>
          <p:nvPr/>
        </p:nvCxnSpPr>
        <p:spPr>
          <a:xfrm>
            <a:off x="6159500" y="2819400"/>
            <a:ext cx="1841500" cy="0"/>
          </a:xfrm>
          <a:prstGeom prst="straightConnector1">
            <a:avLst/>
          </a:prstGeom>
          <a:ln cap="rnd">
            <a:solidFill>
              <a:schemeClr val="bg1">
                <a:lumMod val="6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12CA148E-38E9-4FA3-B32B-8078A134E13E}"/>
              </a:ext>
            </a:extLst>
          </p:cNvPr>
          <p:cNvCxnSpPr>
            <a:cxnSpLocks/>
          </p:cNvCxnSpPr>
          <p:nvPr/>
        </p:nvCxnSpPr>
        <p:spPr>
          <a:xfrm flipH="1">
            <a:off x="4660900" y="5575300"/>
            <a:ext cx="1841500" cy="0"/>
          </a:xfrm>
          <a:prstGeom prst="straightConnector1">
            <a:avLst/>
          </a:prstGeom>
          <a:ln cap="rnd">
            <a:solidFill>
              <a:schemeClr val="bg1">
                <a:lumMod val="6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E546038A-319D-4E64-B770-097929DCCA4F}"/>
              </a:ext>
            </a:extLst>
          </p:cNvPr>
          <p:cNvGrpSpPr/>
          <p:nvPr/>
        </p:nvGrpSpPr>
        <p:grpSpPr>
          <a:xfrm>
            <a:off x="3530601" y="794282"/>
            <a:ext cx="5130800" cy="512414"/>
            <a:chOff x="3759035" y="858150"/>
            <a:chExt cx="4380516" cy="437484"/>
          </a:xfrm>
        </p:grpSpPr>
        <p:sp>
          <p:nvSpPr>
            <p:cNvPr id="25" name="文本框-8_矢量">
              <a:extLst>
                <a:ext uri="{FF2B5EF4-FFF2-40B4-BE49-F238E27FC236}">
                  <a16:creationId xmlns:a16="http://schemas.microsoft.com/office/drawing/2014/main" id="{77CF0FDA-4EF7-4055-A286-C408A03AC40A}"/>
                </a:ext>
              </a:extLst>
            </p:cNvPr>
            <p:cNvSpPr txBox="1"/>
            <p:nvPr/>
          </p:nvSpPr>
          <p:spPr>
            <a:xfrm>
              <a:off x="3759035" y="865209"/>
              <a:ext cx="2885389" cy="426797"/>
            </a:xfrm>
            <a:custGeom>
              <a:avLst/>
              <a:gdLst/>
              <a:ahLst/>
              <a:cxnLst/>
              <a:rect l="l" t="t" r="r" b="b"/>
              <a:pathLst>
                <a:path w="2885389" h="426797">
                  <a:moveTo>
                    <a:pt x="2850642" y="302438"/>
                  </a:moveTo>
                  <a:cubicBezTo>
                    <a:pt x="2860890" y="302686"/>
                    <a:pt x="2869196" y="306077"/>
                    <a:pt x="2875559" y="312611"/>
                  </a:cubicBezTo>
                  <a:cubicBezTo>
                    <a:pt x="2881922" y="319145"/>
                    <a:pt x="2885198" y="327336"/>
                    <a:pt x="2885389" y="337185"/>
                  </a:cubicBezTo>
                  <a:cubicBezTo>
                    <a:pt x="2885198" y="346596"/>
                    <a:pt x="2881922" y="354521"/>
                    <a:pt x="2875559" y="360960"/>
                  </a:cubicBezTo>
                  <a:cubicBezTo>
                    <a:pt x="2869196" y="367399"/>
                    <a:pt x="2860890" y="370751"/>
                    <a:pt x="2850642" y="371018"/>
                  </a:cubicBezTo>
                  <a:cubicBezTo>
                    <a:pt x="2840593" y="370751"/>
                    <a:pt x="2832344" y="367399"/>
                    <a:pt x="2825896" y="360960"/>
                  </a:cubicBezTo>
                  <a:cubicBezTo>
                    <a:pt x="2819447" y="354521"/>
                    <a:pt x="2816114" y="346596"/>
                    <a:pt x="2815894" y="337185"/>
                  </a:cubicBezTo>
                  <a:cubicBezTo>
                    <a:pt x="2816114" y="327336"/>
                    <a:pt x="2819447" y="319145"/>
                    <a:pt x="2825896" y="312611"/>
                  </a:cubicBezTo>
                  <a:cubicBezTo>
                    <a:pt x="2832344" y="306077"/>
                    <a:pt x="2840593" y="302686"/>
                    <a:pt x="2850642" y="302438"/>
                  </a:cubicBezTo>
                  <a:close/>
                  <a:moveTo>
                    <a:pt x="2136495" y="294197"/>
                  </a:moveTo>
                  <a:cubicBezTo>
                    <a:pt x="2172785" y="303930"/>
                    <a:pt x="2199417" y="315849"/>
                    <a:pt x="2216391" y="329957"/>
                  </a:cubicBezTo>
                  <a:cubicBezTo>
                    <a:pt x="2233364" y="344064"/>
                    <a:pt x="2243080" y="357539"/>
                    <a:pt x="2245537" y="370381"/>
                  </a:cubicBezTo>
                  <a:cubicBezTo>
                    <a:pt x="2247995" y="383222"/>
                    <a:pt x="2245594" y="392612"/>
                    <a:pt x="2238336" y="398549"/>
                  </a:cubicBezTo>
                  <a:cubicBezTo>
                    <a:pt x="2231078" y="404486"/>
                    <a:pt x="2221363" y="404150"/>
                    <a:pt x="2209190" y="397542"/>
                  </a:cubicBezTo>
                  <a:cubicBezTo>
                    <a:pt x="2202542" y="379956"/>
                    <a:pt x="2191721" y="362221"/>
                    <a:pt x="2176729" y="344337"/>
                  </a:cubicBezTo>
                  <a:cubicBezTo>
                    <a:pt x="2161736" y="326454"/>
                    <a:pt x="2146801" y="311112"/>
                    <a:pt x="2131923" y="298314"/>
                  </a:cubicBezTo>
                  <a:close/>
                  <a:moveTo>
                    <a:pt x="1992477" y="284134"/>
                  </a:moveTo>
                  <a:lnTo>
                    <a:pt x="2046427" y="310664"/>
                  </a:lnTo>
                  <a:cubicBezTo>
                    <a:pt x="2045160" y="313008"/>
                    <a:pt x="2043236" y="314723"/>
                    <a:pt x="2040655" y="315810"/>
                  </a:cubicBezTo>
                  <a:cubicBezTo>
                    <a:pt x="2038073" y="316896"/>
                    <a:pt x="2034206" y="317010"/>
                    <a:pt x="2029053" y="316153"/>
                  </a:cubicBezTo>
                  <a:cubicBezTo>
                    <a:pt x="2015537" y="333725"/>
                    <a:pt x="1997878" y="350836"/>
                    <a:pt x="1976075" y="367486"/>
                  </a:cubicBezTo>
                  <a:cubicBezTo>
                    <a:pt x="1954272" y="384136"/>
                    <a:pt x="1929869" y="397808"/>
                    <a:pt x="1902866" y="408502"/>
                  </a:cubicBezTo>
                  <a:lnTo>
                    <a:pt x="1899208" y="403022"/>
                  </a:lnTo>
                  <a:cubicBezTo>
                    <a:pt x="1920097" y="387051"/>
                    <a:pt x="1938785" y="368156"/>
                    <a:pt x="1955272" y="346337"/>
                  </a:cubicBezTo>
                  <a:cubicBezTo>
                    <a:pt x="1971760" y="324519"/>
                    <a:pt x="1984162" y="303784"/>
                    <a:pt x="1992477" y="284134"/>
                  </a:cubicBezTo>
                  <a:close/>
                  <a:moveTo>
                    <a:pt x="2008479" y="190396"/>
                  </a:moveTo>
                  <a:lnTo>
                    <a:pt x="2008479" y="244859"/>
                  </a:lnTo>
                  <a:lnTo>
                    <a:pt x="2165299" y="244859"/>
                  </a:lnTo>
                  <a:lnTo>
                    <a:pt x="2165299" y="190396"/>
                  </a:lnTo>
                  <a:close/>
                  <a:moveTo>
                    <a:pt x="1058875" y="186766"/>
                  </a:moveTo>
                  <a:lnTo>
                    <a:pt x="1116482" y="205512"/>
                  </a:lnTo>
                  <a:cubicBezTo>
                    <a:pt x="1115587" y="208331"/>
                    <a:pt x="1113605" y="210579"/>
                    <a:pt x="1110538" y="212255"/>
                  </a:cubicBezTo>
                  <a:cubicBezTo>
                    <a:pt x="1107471" y="213932"/>
                    <a:pt x="1103204" y="214579"/>
                    <a:pt x="1097737" y="214198"/>
                  </a:cubicBezTo>
                  <a:cubicBezTo>
                    <a:pt x="1095575" y="222942"/>
                    <a:pt x="1092698" y="232887"/>
                    <a:pt x="1089107" y="244031"/>
                  </a:cubicBezTo>
                  <a:cubicBezTo>
                    <a:pt x="1085516" y="255175"/>
                    <a:pt x="1080468" y="267177"/>
                    <a:pt x="1073962" y="280035"/>
                  </a:cubicBezTo>
                  <a:cubicBezTo>
                    <a:pt x="1098002" y="301558"/>
                    <a:pt x="1112813" y="321149"/>
                    <a:pt x="1118395" y="338811"/>
                  </a:cubicBezTo>
                  <a:cubicBezTo>
                    <a:pt x="1123978" y="356472"/>
                    <a:pt x="1123312" y="369257"/>
                    <a:pt x="1116397" y="377165"/>
                  </a:cubicBezTo>
                  <a:cubicBezTo>
                    <a:pt x="1109483" y="385073"/>
                    <a:pt x="1099300" y="385157"/>
                    <a:pt x="1085850" y="377419"/>
                  </a:cubicBezTo>
                  <a:cubicBezTo>
                    <a:pt x="1082135" y="367980"/>
                    <a:pt x="1077334" y="358169"/>
                    <a:pt x="1071448" y="347987"/>
                  </a:cubicBezTo>
                  <a:cubicBezTo>
                    <a:pt x="1065561" y="337804"/>
                    <a:pt x="1058932" y="327651"/>
                    <a:pt x="1051559" y="317526"/>
                  </a:cubicBezTo>
                  <a:cubicBezTo>
                    <a:pt x="1039196" y="335004"/>
                    <a:pt x="1023004" y="352740"/>
                    <a:pt x="1002982" y="370732"/>
                  </a:cubicBezTo>
                  <a:cubicBezTo>
                    <a:pt x="982960" y="388725"/>
                    <a:pt x="957853" y="406346"/>
                    <a:pt x="927658" y="423596"/>
                  </a:cubicBezTo>
                  <a:lnTo>
                    <a:pt x="922172" y="416281"/>
                  </a:lnTo>
                  <a:cubicBezTo>
                    <a:pt x="948985" y="394450"/>
                    <a:pt x="971026" y="372733"/>
                    <a:pt x="988294" y="351130"/>
                  </a:cubicBezTo>
                  <a:cubicBezTo>
                    <a:pt x="1005563" y="329527"/>
                    <a:pt x="1019032" y="308725"/>
                    <a:pt x="1028700" y="288722"/>
                  </a:cubicBezTo>
                  <a:cubicBezTo>
                    <a:pt x="1018546" y="276549"/>
                    <a:pt x="1008106" y="265005"/>
                    <a:pt x="997381" y="254089"/>
                  </a:cubicBezTo>
                  <a:cubicBezTo>
                    <a:pt x="986656" y="243174"/>
                    <a:pt x="976217" y="233229"/>
                    <a:pt x="966063" y="224257"/>
                  </a:cubicBezTo>
                  <a:lnTo>
                    <a:pt x="971092" y="220599"/>
                  </a:lnTo>
                  <a:cubicBezTo>
                    <a:pt x="985466" y="226324"/>
                    <a:pt x="998553" y="232248"/>
                    <a:pt x="1010354" y="238373"/>
                  </a:cubicBezTo>
                  <a:cubicBezTo>
                    <a:pt x="1022156" y="244498"/>
                    <a:pt x="1032843" y="250765"/>
                    <a:pt x="1042416" y="257175"/>
                  </a:cubicBezTo>
                  <a:cubicBezTo>
                    <a:pt x="1047388" y="243412"/>
                    <a:pt x="1051160" y="230591"/>
                    <a:pt x="1053731" y="218713"/>
                  </a:cubicBezTo>
                  <a:cubicBezTo>
                    <a:pt x="1056303" y="206836"/>
                    <a:pt x="1058018" y="196187"/>
                    <a:pt x="1058875" y="186766"/>
                  </a:cubicBezTo>
                  <a:close/>
                  <a:moveTo>
                    <a:pt x="2596410" y="140103"/>
                  </a:moveTo>
                  <a:lnTo>
                    <a:pt x="2596410" y="218342"/>
                  </a:lnTo>
                  <a:lnTo>
                    <a:pt x="2654074" y="218342"/>
                  </a:lnTo>
                  <a:lnTo>
                    <a:pt x="2654074" y="140103"/>
                  </a:lnTo>
                  <a:close/>
                  <a:moveTo>
                    <a:pt x="2499941" y="140103"/>
                  </a:moveTo>
                  <a:lnTo>
                    <a:pt x="2499941" y="218342"/>
                  </a:lnTo>
                  <a:lnTo>
                    <a:pt x="2553947" y="218342"/>
                  </a:lnTo>
                  <a:lnTo>
                    <a:pt x="2553947" y="140103"/>
                  </a:lnTo>
                  <a:close/>
                  <a:moveTo>
                    <a:pt x="2850642" y="127788"/>
                  </a:moveTo>
                  <a:cubicBezTo>
                    <a:pt x="2860890" y="128045"/>
                    <a:pt x="2869196" y="131417"/>
                    <a:pt x="2875559" y="137903"/>
                  </a:cubicBezTo>
                  <a:cubicBezTo>
                    <a:pt x="2881922" y="144390"/>
                    <a:pt x="2885198" y="152448"/>
                    <a:pt x="2885389" y="162078"/>
                  </a:cubicBezTo>
                  <a:cubicBezTo>
                    <a:pt x="2885198" y="171488"/>
                    <a:pt x="2881922" y="179413"/>
                    <a:pt x="2875559" y="185852"/>
                  </a:cubicBezTo>
                  <a:cubicBezTo>
                    <a:pt x="2869196" y="192291"/>
                    <a:pt x="2860890" y="195644"/>
                    <a:pt x="2850642" y="195910"/>
                  </a:cubicBezTo>
                  <a:cubicBezTo>
                    <a:pt x="2840593" y="195644"/>
                    <a:pt x="2832344" y="192291"/>
                    <a:pt x="2825896" y="185852"/>
                  </a:cubicBezTo>
                  <a:cubicBezTo>
                    <a:pt x="2819447" y="179413"/>
                    <a:pt x="2816114" y="171488"/>
                    <a:pt x="2815894" y="162078"/>
                  </a:cubicBezTo>
                  <a:cubicBezTo>
                    <a:pt x="2816114" y="152448"/>
                    <a:pt x="2819447" y="144390"/>
                    <a:pt x="2825896" y="137903"/>
                  </a:cubicBezTo>
                  <a:cubicBezTo>
                    <a:pt x="2832344" y="131417"/>
                    <a:pt x="2840593" y="128045"/>
                    <a:pt x="2850642" y="127788"/>
                  </a:cubicBezTo>
                  <a:close/>
                  <a:moveTo>
                    <a:pt x="2008479" y="125930"/>
                  </a:moveTo>
                  <a:lnTo>
                    <a:pt x="2008479" y="177194"/>
                  </a:lnTo>
                  <a:lnTo>
                    <a:pt x="2165299" y="177194"/>
                  </a:lnTo>
                  <a:lnTo>
                    <a:pt x="2165299" y="125930"/>
                  </a:lnTo>
                  <a:close/>
                  <a:moveTo>
                    <a:pt x="1612087" y="117701"/>
                  </a:moveTo>
                  <a:lnTo>
                    <a:pt x="1612087" y="180394"/>
                  </a:lnTo>
                  <a:lnTo>
                    <a:pt x="1700326" y="180394"/>
                  </a:lnTo>
                  <a:lnTo>
                    <a:pt x="1700326" y="117701"/>
                  </a:lnTo>
                  <a:close/>
                  <a:moveTo>
                    <a:pt x="1483614" y="117701"/>
                  </a:moveTo>
                  <a:lnTo>
                    <a:pt x="1483614" y="180394"/>
                  </a:lnTo>
                  <a:lnTo>
                    <a:pt x="1568653" y="180394"/>
                  </a:lnTo>
                  <a:lnTo>
                    <a:pt x="1568653" y="117701"/>
                  </a:lnTo>
                  <a:close/>
                  <a:moveTo>
                    <a:pt x="1209293" y="117272"/>
                  </a:moveTo>
                  <a:cubicBezTo>
                    <a:pt x="1205102" y="128702"/>
                    <a:pt x="1200683" y="139675"/>
                    <a:pt x="1196035" y="150190"/>
                  </a:cubicBezTo>
                  <a:cubicBezTo>
                    <a:pt x="1200359" y="171679"/>
                    <a:pt x="1205769" y="192139"/>
                    <a:pt x="1212265" y="211570"/>
                  </a:cubicBezTo>
                  <a:cubicBezTo>
                    <a:pt x="1218761" y="231001"/>
                    <a:pt x="1226458" y="249403"/>
                    <a:pt x="1235354" y="266776"/>
                  </a:cubicBezTo>
                  <a:cubicBezTo>
                    <a:pt x="1244908" y="243916"/>
                    <a:pt x="1252547" y="220028"/>
                    <a:pt x="1258271" y="195110"/>
                  </a:cubicBezTo>
                  <a:cubicBezTo>
                    <a:pt x="1263996" y="170193"/>
                    <a:pt x="1268091" y="144247"/>
                    <a:pt x="1270558" y="117272"/>
                  </a:cubicBezTo>
                  <a:close/>
                  <a:moveTo>
                    <a:pt x="1053846" y="113157"/>
                  </a:moveTo>
                  <a:cubicBezTo>
                    <a:pt x="1083917" y="118423"/>
                    <a:pt x="1105841" y="126522"/>
                    <a:pt x="1119618" y="137453"/>
                  </a:cubicBezTo>
                  <a:cubicBezTo>
                    <a:pt x="1133395" y="148384"/>
                    <a:pt x="1141017" y="159355"/>
                    <a:pt x="1142485" y="170364"/>
                  </a:cubicBezTo>
                  <a:cubicBezTo>
                    <a:pt x="1143953" y="181374"/>
                    <a:pt x="1141260" y="189630"/>
                    <a:pt x="1134406" y="195132"/>
                  </a:cubicBezTo>
                  <a:cubicBezTo>
                    <a:pt x="1127551" y="200634"/>
                    <a:pt x="1118529" y="200588"/>
                    <a:pt x="1107338" y="194996"/>
                  </a:cubicBezTo>
                  <a:cubicBezTo>
                    <a:pt x="1102966" y="180880"/>
                    <a:pt x="1095251" y="166707"/>
                    <a:pt x="1084192" y="152476"/>
                  </a:cubicBezTo>
                  <a:cubicBezTo>
                    <a:pt x="1073134" y="138246"/>
                    <a:pt x="1061647" y="126359"/>
                    <a:pt x="1049731" y="116815"/>
                  </a:cubicBezTo>
                  <a:close/>
                  <a:moveTo>
                    <a:pt x="987552" y="109500"/>
                  </a:moveTo>
                  <a:lnTo>
                    <a:pt x="1041501" y="131902"/>
                  </a:lnTo>
                  <a:cubicBezTo>
                    <a:pt x="1040349" y="134493"/>
                    <a:pt x="1038310" y="136513"/>
                    <a:pt x="1035386" y="137960"/>
                  </a:cubicBezTo>
                  <a:cubicBezTo>
                    <a:pt x="1032462" y="139408"/>
                    <a:pt x="1028709" y="139827"/>
                    <a:pt x="1024127" y="139218"/>
                  </a:cubicBezTo>
                  <a:cubicBezTo>
                    <a:pt x="1010935" y="161439"/>
                    <a:pt x="995829" y="180775"/>
                    <a:pt x="978808" y="197225"/>
                  </a:cubicBezTo>
                  <a:cubicBezTo>
                    <a:pt x="961786" y="213675"/>
                    <a:pt x="943822" y="226952"/>
                    <a:pt x="924915" y="237058"/>
                  </a:cubicBezTo>
                  <a:lnTo>
                    <a:pt x="919429" y="232029"/>
                  </a:lnTo>
                  <a:cubicBezTo>
                    <a:pt x="932897" y="217780"/>
                    <a:pt x="945622" y="199987"/>
                    <a:pt x="957605" y="178651"/>
                  </a:cubicBezTo>
                  <a:cubicBezTo>
                    <a:pt x="969587" y="157315"/>
                    <a:pt x="979570" y="134265"/>
                    <a:pt x="987552" y="109500"/>
                  </a:cubicBezTo>
                  <a:close/>
                  <a:moveTo>
                    <a:pt x="1125169" y="54178"/>
                  </a:moveTo>
                  <a:cubicBezTo>
                    <a:pt x="1125414" y="54359"/>
                    <a:pt x="1128073" y="56487"/>
                    <a:pt x="1133144" y="60562"/>
                  </a:cubicBezTo>
                  <a:cubicBezTo>
                    <a:pt x="1138216" y="64638"/>
                    <a:pt x="1144227" y="69576"/>
                    <a:pt x="1151178" y="75379"/>
                  </a:cubicBezTo>
                  <a:cubicBezTo>
                    <a:pt x="1158129" y="81181"/>
                    <a:pt x="1164547" y="86764"/>
                    <a:pt x="1170432" y="92126"/>
                  </a:cubicBezTo>
                  <a:cubicBezTo>
                    <a:pt x="1169717" y="94631"/>
                    <a:pt x="1168288" y="96479"/>
                    <a:pt x="1166145" y="97670"/>
                  </a:cubicBezTo>
                  <a:cubicBezTo>
                    <a:pt x="1164002" y="98860"/>
                    <a:pt x="1161316" y="99451"/>
                    <a:pt x="1158087" y="99441"/>
                  </a:cubicBezTo>
                  <a:lnTo>
                    <a:pt x="926744" y="99441"/>
                  </a:lnTo>
                  <a:lnTo>
                    <a:pt x="923086" y="86640"/>
                  </a:lnTo>
                  <a:lnTo>
                    <a:pt x="1100480" y="86640"/>
                  </a:lnTo>
                  <a:close/>
                  <a:moveTo>
                    <a:pt x="2057400" y="49122"/>
                  </a:moveTo>
                  <a:lnTo>
                    <a:pt x="2115464" y="63307"/>
                  </a:lnTo>
                  <a:cubicBezTo>
                    <a:pt x="2114559" y="66320"/>
                    <a:pt x="2112711" y="68760"/>
                    <a:pt x="2109920" y="70629"/>
                  </a:cubicBezTo>
                  <a:cubicBezTo>
                    <a:pt x="2107130" y="72498"/>
                    <a:pt x="2103339" y="73565"/>
                    <a:pt x="2098548" y="73832"/>
                  </a:cubicBezTo>
                  <a:cubicBezTo>
                    <a:pt x="2093042" y="80773"/>
                    <a:pt x="2087251" y="87598"/>
                    <a:pt x="2081174" y="94310"/>
                  </a:cubicBezTo>
                  <a:cubicBezTo>
                    <a:pt x="2075097" y="101022"/>
                    <a:pt x="2068849" y="107161"/>
                    <a:pt x="2062429" y="112729"/>
                  </a:cubicBezTo>
                  <a:lnTo>
                    <a:pt x="2160727" y="112729"/>
                  </a:lnTo>
                  <a:lnTo>
                    <a:pt x="2182215" y="89391"/>
                  </a:lnTo>
                  <a:lnTo>
                    <a:pt x="2227021" y="124109"/>
                  </a:lnTo>
                  <a:cubicBezTo>
                    <a:pt x="2225621" y="125964"/>
                    <a:pt x="2223278" y="127735"/>
                    <a:pt x="2219991" y="129422"/>
                  </a:cubicBezTo>
                  <a:cubicBezTo>
                    <a:pt x="2216705" y="131108"/>
                    <a:pt x="2212648" y="132538"/>
                    <a:pt x="2207818" y="133711"/>
                  </a:cubicBezTo>
                  <a:lnTo>
                    <a:pt x="2207818" y="262635"/>
                  </a:lnTo>
                  <a:cubicBezTo>
                    <a:pt x="2207018" y="264551"/>
                    <a:pt x="2202789" y="267009"/>
                    <a:pt x="2195131" y="270011"/>
                  </a:cubicBezTo>
                  <a:cubicBezTo>
                    <a:pt x="2187473" y="273013"/>
                    <a:pt x="2179815" y="274671"/>
                    <a:pt x="2172157" y="274985"/>
                  </a:cubicBezTo>
                  <a:lnTo>
                    <a:pt x="2165299" y="274985"/>
                  </a:lnTo>
                  <a:lnTo>
                    <a:pt x="2165299" y="258061"/>
                  </a:lnTo>
                  <a:lnTo>
                    <a:pt x="2109063" y="258061"/>
                  </a:lnTo>
                  <a:lnTo>
                    <a:pt x="2109063" y="371958"/>
                  </a:lnTo>
                  <a:cubicBezTo>
                    <a:pt x="2109292" y="382188"/>
                    <a:pt x="2107971" y="391116"/>
                    <a:pt x="2105101" y="398739"/>
                  </a:cubicBezTo>
                  <a:cubicBezTo>
                    <a:pt x="2102231" y="406363"/>
                    <a:pt x="2096439" y="412515"/>
                    <a:pt x="2087727" y="417194"/>
                  </a:cubicBezTo>
                  <a:cubicBezTo>
                    <a:pt x="2079015" y="421874"/>
                    <a:pt x="2066010" y="424913"/>
                    <a:pt x="2048713" y="426311"/>
                  </a:cubicBezTo>
                  <a:cubicBezTo>
                    <a:pt x="2048284" y="419880"/>
                    <a:pt x="2047313" y="414133"/>
                    <a:pt x="2045798" y="409072"/>
                  </a:cubicBezTo>
                  <a:cubicBezTo>
                    <a:pt x="2044283" y="404010"/>
                    <a:pt x="2042055" y="399860"/>
                    <a:pt x="2039111" y="396621"/>
                  </a:cubicBezTo>
                  <a:cubicBezTo>
                    <a:pt x="2035825" y="393411"/>
                    <a:pt x="2030968" y="390573"/>
                    <a:pt x="2024538" y="388106"/>
                  </a:cubicBezTo>
                  <a:cubicBezTo>
                    <a:pt x="2018109" y="385639"/>
                    <a:pt x="2009251" y="383601"/>
                    <a:pt x="1997964" y="381991"/>
                  </a:cubicBezTo>
                  <a:lnTo>
                    <a:pt x="1997964" y="376074"/>
                  </a:lnTo>
                  <a:cubicBezTo>
                    <a:pt x="1998486" y="376114"/>
                    <a:pt x="2002725" y="376391"/>
                    <a:pt x="2010681" y="376904"/>
                  </a:cubicBezTo>
                  <a:cubicBezTo>
                    <a:pt x="2018636" y="377418"/>
                    <a:pt x="2027176" y="377932"/>
                    <a:pt x="2036301" y="378446"/>
                  </a:cubicBezTo>
                  <a:cubicBezTo>
                    <a:pt x="2045425" y="378960"/>
                    <a:pt x="2052001" y="379237"/>
                    <a:pt x="2056028" y="379276"/>
                  </a:cubicBezTo>
                  <a:cubicBezTo>
                    <a:pt x="2059847" y="379305"/>
                    <a:pt x="2062495" y="378676"/>
                    <a:pt x="2063972" y="377389"/>
                  </a:cubicBezTo>
                  <a:cubicBezTo>
                    <a:pt x="2065448" y="376103"/>
                    <a:pt x="2066153" y="373987"/>
                    <a:pt x="2066086" y="371043"/>
                  </a:cubicBezTo>
                  <a:lnTo>
                    <a:pt x="2066086" y="258061"/>
                  </a:lnTo>
                  <a:lnTo>
                    <a:pt x="2008479" y="258061"/>
                  </a:lnTo>
                  <a:lnTo>
                    <a:pt x="2008479" y="269496"/>
                  </a:lnTo>
                  <a:cubicBezTo>
                    <a:pt x="2008079" y="271869"/>
                    <a:pt x="2004307" y="274671"/>
                    <a:pt x="1997163" y="277901"/>
                  </a:cubicBezTo>
                  <a:cubicBezTo>
                    <a:pt x="1990020" y="281132"/>
                    <a:pt x="1981904" y="282904"/>
                    <a:pt x="1972818" y="283219"/>
                  </a:cubicBezTo>
                  <a:lnTo>
                    <a:pt x="1965959" y="283219"/>
                  </a:lnTo>
                  <a:lnTo>
                    <a:pt x="1965959" y="93967"/>
                  </a:lnTo>
                  <a:lnTo>
                    <a:pt x="2010765" y="112729"/>
                  </a:lnTo>
                  <a:lnTo>
                    <a:pt x="2047798" y="112729"/>
                  </a:lnTo>
                  <a:cubicBezTo>
                    <a:pt x="2049656" y="104044"/>
                    <a:pt x="2051427" y="94072"/>
                    <a:pt x="2053113" y="82813"/>
                  </a:cubicBezTo>
                  <a:cubicBezTo>
                    <a:pt x="2054799" y="71554"/>
                    <a:pt x="2056228" y="60323"/>
                    <a:pt x="2057400" y="49122"/>
                  </a:cubicBezTo>
                  <a:close/>
                  <a:moveTo>
                    <a:pt x="2596410" y="48663"/>
                  </a:moveTo>
                  <a:lnTo>
                    <a:pt x="2596410" y="126902"/>
                  </a:lnTo>
                  <a:lnTo>
                    <a:pt x="2654074" y="126902"/>
                  </a:lnTo>
                  <a:lnTo>
                    <a:pt x="2654074" y="48663"/>
                  </a:lnTo>
                  <a:close/>
                  <a:moveTo>
                    <a:pt x="2499941" y="48663"/>
                  </a:moveTo>
                  <a:lnTo>
                    <a:pt x="2499941" y="126902"/>
                  </a:lnTo>
                  <a:lnTo>
                    <a:pt x="2553947" y="126902"/>
                  </a:lnTo>
                  <a:lnTo>
                    <a:pt x="2553947" y="48663"/>
                  </a:lnTo>
                  <a:close/>
                  <a:moveTo>
                    <a:pt x="1612087" y="43177"/>
                  </a:moveTo>
                  <a:lnTo>
                    <a:pt x="1612087" y="104499"/>
                  </a:lnTo>
                  <a:lnTo>
                    <a:pt x="1700326" y="104499"/>
                  </a:lnTo>
                  <a:lnTo>
                    <a:pt x="1700326" y="43177"/>
                  </a:lnTo>
                  <a:close/>
                  <a:moveTo>
                    <a:pt x="1483614" y="43177"/>
                  </a:moveTo>
                  <a:lnTo>
                    <a:pt x="1483614" y="104499"/>
                  </a:lnTo>
                  <a:lnTo>
                    <a:pt x="1568653" y="104499"/>
                  </a:lnTo>
                  <a:lnTo>
                    <a:pt x="1568653" y="43177"/>
                  </a:lnTo>
                  <a:close/>
                  <a:moveTo>
                    <a:pt x="2670968" y="12602"/>
                  </a:moveTo>
                  <a:lnTo>
                    <a:pt x="2715739" y="46843"/>
                  </a:lnTo>
                  <a:cubicBezTo>
                    <a:pt x="2714100" y="48725"/>
                    <a:pt x="2711662" y="50553"/>
                    <a:pt x="2708424" y="52325"/>
                  </a:cubicBezTo>
                  <a:cubicBezTo>
                    <a:pt x="2705185" y="54097"/>
                    <a:pt x="2701375" y="55469"/>
                    <a:pt x="2696994" y="56441"/>
                  </a:cubicBezTo>
                  <a:lnTo>
                    <a:pt x="2696994" y="237035"/>
                  </a:lnTo>
                  <a:cubicBezTo>
                    <a:pt x="2696233" y="239208"/>
                    <a:pt x="2692047" y="241953"/>
                    <a:pt x="2684437" y="245271"/>
                  </a:cubicBezTo>
                  <a:cubicBezTo>
                    <a:pt x="2676827" y="248588"/>
                    <a:pt x="2668989" y="250418"/>
                    <a:pt x="2660923" y="250762"/>
                  </a:cubicBezTo>
                  <a:lnTo>
                    <a:pt x="2654074" y="250762"/>
                  </a:lnTo>
                  <a:lnTo>
                    <a:pt x="2654074" y="231086"/>
                  </a:lnTo>
                  <a:lnTo>
                    <a:pt x="2596410" y="231086"/>
                  </a:lnTo>
                  <a:lnTo>
                    <a:pt x="2596410" y="302009"/>
                  </a:lnTo>
                  <a:lnTo>
                    <a:pt x="2640802" y="302009"/>
                  </a:lnTo>
                  <a:lnTo>
                    <a:pt x="2665489" y="269064"/>
                  </a:lnTo>
                  <a:cubicBezTo>
                    <a:pt x="2665742" y="269240"/>
                    <a:pt x="2668381" y="271380"/>
                    <a:pt x="2673404" y="275486"/>
                  </a:cubicBezTo>
                  <a:cubicBezTo>
                    <a:pt x="2678427" y="279592"/>
                    <a:pt x="2684313" y="284611"/>
                    <a:pt x="2691063" y="290544"/>
                  </a:cubicBezTo>
                  <a:cubicBezTo>
                    <a:pt x="2697812" y="296477"/>
                    <a:pt x="2703904" y="302271"/>
                    <a:pt x="2709338" y="307927"/>
                  </a:cubicBezTo>
                  <a:cubicBezTo>
                    <a:pt x="2708843" y="310422"/>
                    <a:pt x="2707547" y="312262"/>
                    <a:pt x="2705452" y="313447"/>
                  </a:cubicBezTo>
                  <a:cubicBezTo>
                    <a:pt x="2703356" y="314633"/>
                    <a:pt x="2700689" y="315221"/>
                    <a:pt x="2697451" y="315211"/>
                  </a:cubicBezTo>
                  <a:lnTo>
                    <a:pt x="2596410" y="315211"/>
                  </a:lnTo>
                  <a:lnTo>
                    <a:pt x="2596410" y="396650"/>
                  </a:lnTo>
                  <a:lnTo>
                    <a:pt x="2656357" y="396650"/>
                  </a:lnTo>
                  <a:lnTo>
                    <a:pt x="2682383" y="360506"/>
                  </a:lnTo>
                  <a:cubicBezTo>
                    <a:pt x="2682637" y="360704"/>
                    <a:pt x="2685378" y="363053"/>
                    <a:pt x="2690607" y="367554"/>
                  </a:cubicBezTo>
                  <a:cubicBezTo>
                    <a:pt x="2695837" y="372055"/>
                    <a:pt x="2702031" y="377520"/>
                    <a:pt x="2709191" y="383949"/>
                  </a:cubicBezTo>
                  <a:cubicBezTo>
                    <a:pt x="2716350" y="390378"/>
                    <a:pt x="2722953" y="396585"/>
                    <a:pt x="2728998" y="402568"/>
                  </a:cubicBezTo>
                  <a:cubicBezTo>
                    <a:pt x="2728483" y="405062"/>
                    <a:pt x="2727112" y="406902"/>
                    <a:pt x="2724883" y="408087"/>
                  </a:cubicBezTo>
                  <a:cubicBezTo>
                    <a:pt x="2722654" y="409273"/>
                    <a:pt x="2719911" y="409861"/>
                    <a:pt x="2716653" y="409852"/>
                  </a:cubicBezTo>
                  <a:lnTo>
                    <a:pt x="2416295" y="409852"/>
                  </a:lnTo>
                  <a:lnTo>
                    <a:pt x="2412635" y="396650"/>
                  </a:lnTo>
                  <a:lnTo>
                    <a:pt x="2553947" y="396650"/>
                  </a:lnTo>
                  <a:lnTo>
                    <a:pt x="2553947" y="315211"/>
                  </a:lnTo>
                  <a:lnTo>
                    <a:pt x="2458848" y="315211"/>
                  </a:lnTo>
                  <a:lnTo>
                    <a:pt x="2455190" y="302009"/>
                  </a:lnTo>
                  <a:lnTo>
                    <a:pt x="2553947" y="302009"/>
                  </a:lnTo>
                  <a:lnTo>
                    <a:pt x="2553947" y="231086"/>
                  </a:lnTo>
                  <a:lnTo>
                    <a:pt x="2499941" y="231086"/>
                  </a:lnTo>
                  <a:lnTo>
                    <a:pt x="2499941" y="246186"/>
                  </a:lnTo>
                  <a:cubicBezTo>
                    <a:pt x="2499569" y="248798"/>
                    <a:pt x="2495860" y="251810"/>
                    <a:pt x="2488811" y="255223"/>
                  </a:cubicBezTo>
                  <a:cubicBezTo>
                    <a:pt x="2481763" y="258636"/>
                    <a:pt x="2473601" y="260504"/>
                    <a:pt x="2464327" y="260828"/>
                  </a:cubicBezTo>
                  <a:lnTo>
                    <a:pt x="2457478" y="260828"/>
                  </a:lnTo>
                  <a:lnTo>
                    <a:pt x="2457478" y="60579"/>
                  </a:lnTo>
                  <a:cubicBezTo>
                    <a:pt x="2455190" y="61875"/>
                    <a:pt x="2452444" y="62484"/>
                    <a:pt x="2449241" y="62408"/>
                  </a:cubicBezTo>
                  <a:lnTo>
                    <a:pt x="2389755" y="62408"/>
                  </a:lnTo>
                  <a:lnTo>
                    <a:pt x="2389755" y="174422"/>
                  </a:lnTo>
                  <a:lnTo>
                    <a:pt x="2396161" y="174422"/>
                  </a:lnTo>
                  <a:lnTo>
                    <a:pt x="2417210" y="142849"/>
                  </a:lnTo>
                  <a:cubicBezTo>
                    <a:pt x="2417935" y="143468"/>
                    <a:pt x="2422435" y="147834"/>
                    <a:pt x="2430709" y="155946"/>
                  </a:cubicBezTo>
                  <a:cubicBezTo>
                    <a:pt x="2438984" y="164059"/>
                    <a:pt x="2446686" y="172198"/>
                    <a:pt x="2453817" y="180366"/>
                  </a:cubicBezTo>
                  <a:cubicBezTo>
                    <a:pt x="2453321" y="182871"/>
                    <a:pt x="2452025" y="184719"/>
                    <a:pt x="2449928" y="185909"/>
                  </a:cubicBezTo>
                  <a:cubicBezTo>
                    <a:pt x="2447830" y="187100"/>
                    <a:pt x="2445161" y="187690"/>
                    <a:pt x="2441920" y="187681"/>
                  </a:cubicBezTo>
                  <a:lnTo>
                    <a:pt x="2389755" y="187681"/>
                  </a:lnTo>
                  <a:lnTo>
                    <a:pt x="2389755" y="303375"/>
                  </a:lnTo>
                  <a:cubicBezTo>
                    <a:pt x="2400309" y="299956"/>
                    <a:pt x="2411119" y="296507"/>
                    <a:pt x="2422187" y="293029"/>
                  </a:cubicBezTo>
                  <a:cubicBezTo>
                    <a:pt x="2433254" y="289550"/>
                    <a:pt x="2444408" y="285985"/>
                    <a:pt x="2455647" y="282334"/>
                  </a:cubicBezTo>
                  <a:lnTo>
                    <a:pt x="2457478" y="288282"/>
                  </a:lnTo>
                  <a:cubicBezTo>
                    <a:pt x="2441957" y="297981"/>
                    <a:pt x="2422669" y="309882"/>
                    <a:pt x="2399616" y="323984"/>
                  </a:cubicBezTo>
                  <a:cubicBezTo>
                    <a:pt x="2376562" y="338086"/>
                    <a:pt x="2349520" y="353768"/>
                    <a:pt x="2318489" y="371029"/>
                  </a:cubicBezTo>
                  <a:cubicBezTo>
                    <a:pt x="2317756" y="373831"/>
                    <a:pt x="2316479" y="376347"/>
                    <a:pt x="2314660" y="378578"/>
                  </a:cubicBezTo>
                  <a:cubicBezTo>
                    <a:pt x="2312841" y="380808"/>
                    <a:pt x="2310764" y="382410"/>
                    <a:pt x="2308431" y="383382"/>
                  </a:cubicBezTo>
                  <a:lnTo>
                    <a:pt x="2288314" y="333054"/>
                  </a:lnTo>
                  <a:cubicBezTo>
                    <a:pt x="2294562" y="331634"/>
                    <a:pt x="2302754" y="329442"/>
                    <a:pt x="2312889" y="326478"/>
                  </a:cubicBezTo>
                  <a:cubicBezTo>
                    <a:pt x="2323023" y="323513"/>
                    <a:pt x="2334644" y="320063"/>
                    <a:pt x="2347750" y="316126"/>
                  </a:cubicBezTo>
                  <a:lnTo>
                    <a:pt x="2347750" y="187681"/>
                  </a:lnTo>
                  <a:lnTo>
                    <a:pt x="2298373" y="187681"/>
                  </a:lnTo>
                  <a:lnTo>
                    <a:pt x="2294715" y="174422"/>
                  </a:lnTo>
                  <a:lnTo>
                    <a:pt x="2347750" y="174422"/>
                  </a:lnTo>
                  <a:lnTo>
                    <a:pt x="2347750" y="62408"/>
                  </a:lnTo>
                  <a:lnTo>
                    <a:pt x="2297458" y="62408"/>
                  </a:lnTo>
                  <a:lnTo>
                    <a:pt x="2293801" y="49149"/>
                  </a:lnTo>
                  <a:lnTo>
                    <a:pt x="2392043" y="49149"/>
                  </a:lnTo>
                  <a:lnTo>
                    <a:pt x="2416753" y="16231"/>
                  </a:lnTo>
                  <a:cubicBezTo>
                    <a:pt x="2417420" y="16707"/>
                    <a:pt x="2422149" y="20555"/>
                    <a:pt x="2430938" y="27775"/>
                  </a:cubicBezTo>
                  <a:cubicBezTo>
                    <a:pt x="2439727" y="34995"/>
                    <a:pt x="2448574" y="42729"/>
                    <a:pt x="2457478" y="50978"/>
                  </a:cubicBezTo>
                  <a:lnTo>
                    <a:pt x="2457478" y="17145"/>
                  </a:lnTo>
                  <a:lnTo>
                    <a:pt x="2502687" y="35462"/>
                  </a:lnTo>
                  <a:lnTo>
                    <a:pt x="2649498" y="35462"/>
                  </a:lnTo>
                  <a:close/>
                  <a:moveTo>
                    <a:pt x="799642" y="12461"/>
                  </a:moveTo>
                  <a:lnTo>
                    <a:pt x="843991" y="49606"/>
                  </a:lnTo>
                  <a:cubicBezTo>
                    <a:pt x="842257" y="51435"/>
                    <a:pt x="839895" y="53035"/>
                    <a:pt x="836904" y="54407"/>
                  </a:cubicBezTo>
                  <a:cubicBezTo>
                    <a:pt x="833913" y="55779"/>
                    <a:pt x="829722" y="56922"/>
                    <a:pt x="824331" y="57836"/>
                  </a:cubicBezTo>
                  <a:lnTo>
                    <a:pt x="824331" y="363246"/>
                  </a:lnTo>
                  <a:cubicBezTo>
                    <a:pt x="824264" y="366646"/>
                    <a:pt x="824741" y="369104"/>
                    <a:pt x="825760" y="370618"/>
                  </a:cubicBezTo>
                  <a:cubicBezTo>
                    <a:pt x="826779" y="372133"/>
                    <a:pt x="828741" y="372875"/>
                    <a:pt x="831646" y="372847"/>
                  </a:cubicBezTo>
                  <a:lnTo>
                    <a:pt x="842162" y="372847"/>
                  </a:lnTo>
                  <a:lnTo>
                    <a:pt x="853592" y="372847"/>
                  </a:lnTo>
                  <a:cubicBezTo>
                    <a:pt x="854754" y="372685"/>
                    <a:pt x="855973" y="372323"/>
                    <a:pt x="857250" y="371761"/>
                  </a:cubicBezTo>
                  <a:cubicBezTo>
                    <a:pt x="858526" y="371199"/>
                    <a:pt x="859745" y="370037"/>
                    <a:pt x="860907" y="368275"/>
                  </a:cubicBezTo>
                  <a:cubicBezTo>
                    <a:pt x="862631" y="364484"/>
                    <a:pt x="864784" y="356978"/>
                    <a:pt x="867365" y="345758"/>
                  </a:cubicBezTo>
                  <a:cubicBezTo>
                    <a:pt x="869946" y="334537"/>
                    <a:pt x="872213" y="323145"/>
                    <a:pt x="874166" y="311582"/>
                  </a:cubicBezTo>
                  <a:lnTo>
                    <a:pt x="879652" y="311582"/>
                  </a:lnTo>
                  <a:lnTo>
                    <a:pt x="881481" y="370561"/>
                  </a:lnTo>
                  <a:cubicBezTo>
                    <a:pt x="886872" y="373209"/>
                    <a:pt x="890606" y="375914"/>
                    <a:pt x="892683" y="378676"/>
                  </a:cubicBezTo>
                  <a:cubicBezTo>
                    <a:pt x="894759" y="381438"/>
                    <a:pt x="895750" y="384829"/>
                    <a:pt x="895654" y="388849"/>
                  </a:cubicBezTo>
                  <a:cubicBezTo>
                    <a:pt x="895864" y="397059"/>
                    <a:pt x="891559" y="403155"/>
                    <a:pt x="882738" y="407137"/>
                  </a:cubicBezTo>
                  <a:cubicBezTo>
                    <a:pt x="873918" y="411118"/>
                    <a:pt x="859326" y="413100"/>
                    <a:pt x="838962" y="413080"/>
                  </a:cubicBezTo>
                  <a:lnTo>
                    <a:pt x="818388" y="413080"/>
                  </a:lnTo>
                  <a:cubicBezTo>
                    <a:pt x="803481" y="413176"/>
                    <a:pt x="793632" y="410242"/>
                    <a:pt x="788841" y="404279"/>
                  </a:cubicBezTo>
                  <a:cubicBezTo>
                    <a:pt x="784050" y="398317"/>
                    <a:pt x="781859" y="388754"/>
                    <a:pt x="782269" y="375590"/>
                  </a:cubicBezTo>
                  <a:lnTo>
                    <a:pt x="782269" y="51435"/>
                  </a:lnTo>
                  <a:lnTo>
                    <a:pt x="711860" y="51435"/>
                  </a:lnTo>
                  <a:lnTo>
                    <a:pt x="711860" y="198196"/>
                  </a:lnTo>
                  <a:cubicBezTo>
                    <a:pt x="712376" y="227198"/>
                    <a:pt x="710277" y="255657"/>
                    <a:pt x="705561" y="283574"/>
                  </a:cubicBezTo>
                  <a:cubicBezTo>
                    <a:pt x="700845" y="311492"/>
                    <a:pt x="690414" y="337682"/>
                    <a:pt x="674268" y="362145"/>
                  </a:cubicBezTo>
                  <a:cubicBezTo>
                    <a:pt x="658122" y="386608"/>
                    <a:pt x="633162" y="408159"/>
                    <a:pt x="599389" y="426797"/>
                  </a:cubicBezTo>
                  <a:lnTo>
                    <a:pt x="593902" y="422224"/>
                  </a:lnTo>
                  <a:cubicBezTo>
                    <a:pt x="615859" y="402531"/>
                    <a:pt x="632347" y="381009"/>
                    <a:pt x="643365" y="357658"/>
                  </a:cubicBezTo>
                  <a:cubicBezTo>
                    <a:pt x="654383" y="334307"/>
                    <a:pt x="661692" y="309330"/>
                    <a:pt x="665293" y="282728"/>
                  </a:cubicBezTo>
                  <a:cubicBezTo>
                    <a:pt x="668894" y="256125"/>
                    <a:pt x="670548" y="228101"/>
                    <a:pt x="670255" y="198654"/>
                  </a:cubicBezTo>
                  <a:lnTo>
                    <a:pt x="670255" y="19418"/>
                  </a:lnTo>
                  <a:lnTo>
                    <a:pt x="719175" y="38176"/>
                  </a:lnTo>
                  <a:lnTo>
                    <a:pt x="776782" y="38176"/>
                  </a:lnTo>
                  <a:close/>
                  <a:moveTo>
                    <a:pt x="1716785" y="8030"/>
                  </a:moveTo>
                  <a:lnTo>
                    <a:pt x="1760677" y="40901"/>
                  </a:lnTo>
                  <a:cubicBezTo>
                    <a:pt x="1759258" y="42545"/>
                    <a:pt x="1757067" y="44162"/>
                    <a:pt x="1754104" y="45753"/>
                  </a:cubicBezTo>
                  <a:cubicBezTo>
                    <a:pt x="1751142" y="47344"/>
                    <a:pt x="1747694" y="48621"/>
                    <a:pt x="1743760" y="49584"/>
                  </a:cubicBezTo>
                  <a:lnTo>
                    <a:pt x="1743760" y="200004"/>
                  </a:lnTo>
                  <a:cubicBezTo>
                    <a:pt x="1742951" y="202178"/>
                    <a:pt x="1738626" y="204924"/>
                    <a:pt x="1730787" y="208242"/>
                  </a:cubicBezTo>
                  <a:cubicBezTo>
                    <a:pt x="1722948" y="211560"/>
                    <a:pt x="1715081" y="213391"/>
                    <a:pt x="1707184" y="213734"/>
                  </a:cubicBezTo>
                  <a:lnTo>
                    <a:pt x="1700326" y="213734"/>
                  </a:lnTo>
                  <a:lnTo>
                    <a:pt x="1700326" y="193596"/>
                  </a:lnTo>
                  <a:lnTo>
                    <a:pt x="1612087" y="193596"/>
                  </a:lnTo>
                  <a:lnTo>
                    <a:pt x="1612087" y="248517"/>
                  </a:lnTo>
                  <a:lnTo>
                    <a:pt x="1725472" y="248517"/>
                  </a:lnTo>
                  <a:lnTo>
                    <a:pt x="1753361" y="214649"/>
                  </a:lnTo>
                  <a:cubicBezTo>
                    <a:pt x="1753632" y="214827"/>
                    <a:pt x="1756596" y="217014"/>
                    <a:pt x="1762252" y="221208"/>
                  </a:cubicBezTo>
                  <a:cubicBezTo>
                    <a:pt x="1767907" y="225402"/>
                    <a:pt x="1774630" y="230536"/>
                    <a:pt x="1782419" y="236608"/>
                  </a:cubicBezTo>
                  <a:cubicBezTo>
                    <a:pt x="1790208" y="242680"/>
                    <a:pt x="1797439" y="248623"/>
                    <a:pt x="1804111" y="254435"/>
                  </a:cubicBezTo>
                  <a:cubicBezTo>
                    <a:pt x="1803377" y="256929"/>
                    <a:pt x="1801872" y="258769"/>
                    <a:pt x="1799596" y="259955"/>
                  </a:cubicBezTo>
                  <a:cubicBezTo>
                    <a:pt x="1797319" y="261140"/>
                    <a:pt x="1794557" y="261728"/>
                    <a:pt x="1791309" y="261719"/>
                  </a:cubicBezTo>
                  <a:lnTo>
                    <a:pt x="1627632" y="261719"/>
                  </a:lnTo>
                  <a:cubicBezTo>
                    <a:pt x="1641585" y="278556"/>
                    <a:pt x="1658332" y="293954"/>
                    <a:pt x="1677873" y="307913"/>
                  </a:cubicBezTo>
                  <a:cubicBezTo>
                    <a:pt x="1697414" y="321872"/>
                    <a:pt x="1718326" y="333951"/>
                    <a:pt x="1740611" y="344150"/>
                  </a:cubicBezTo>
                  <a:cubicBezTo>
                    <a:pt x="1762895" y="354350"/>
                    <a:pt x="1785128" y="362229"/>
                    <a:pt x="1807311" y="367789"/>
                  </a:cubicBezTo>
                  <a:lnTo>
                    <a:pt x="1806397" y="373276"/>
                  </a:lnTo>
                  <a:cubicBezTo>
                    <a:pt x="1797872" y="374952"/>
                    <a:pt x="1790576" y="379029"/>
                    <a:pt x="1784508" y="385506"/>
                  </a:cubicBezTo>
                  <a:cubicBezTo>
                    <a:pt x="1778441" y="391983"/>
                    <a:pt x="1774002" y="400403"/>
                    <a:pt x="1771192" y="410766"/>
                  </a:cubicBezTo>
                  <a:cubicBezTo>
                    <a:pt x="1738007" y="396040"/>
                    <a:pt x="1708137" y="376114"/>
                    <a:pt x="1681581" y="350987"/>
                  </a:cubicBezTo>
                  <a:cubicBezTo>
                    <a:pt x="1655026" y="325860"/>
                    <a:pt x="1633385" y="296104"/>
                    <a:pt x="1616659" y="261719"/>
                  </a:cubicBezTo>
                  <a:lnTo>
                    <a:pt x="1612087" y="261719"/>
                  </a:lnTo>
                  <a:lnTo>
                    <a:pt x="1612087" y="413052"/>
                  </a:lnTo>
                  <a:cubicBezTo>
                    <a:pt x="1611972" y="414985"/>
                    <a:pt x="1608772" y="417519"/>
                    <a:pt x="1602485" y="420653"/>
                  </a:cubicBezTo>
                  <a:cubicBezTo>
                    <a:pt x="1596199" y="423787"/>
                    <a:pt x="1587512" y="425520"/>
                    <a:pt x="1576425" y="425854"/>
                  </a:cubicBezTo>
                  <a:lnTo>
                    <a:pt x="1568653" y="425854"/>
                  </a:lnTo>
                  <a:lnTo>
                    <a:pt x="1568653" y="291437"/>
                  </a:lnTo>
                  <a:cubicBezTo>
                    <a:pt x="1546050" y="317545"/>
                    <a:pt x="1518789" y="340767"/>
                    <a:pt x="1486871" y="361103"/>
                  </a:cubicBezTo>
                  <a:cubicBezTo>
                    <a:pt x="1454953" y="381438"/>
                    <a:pt x="1419577" y="398602"/>
                    <a:pt x="1380743" y="412595"/>
                  </a:cubicBezTo>
                  <a:lnTo>
                    <a:pt x="1376629" y="406194"/>
                  </a:lnTo>
                  <a:cubicBezTo>
                    <a:pt x="1410499" y="387973"/>
                    <a:pt x="1441056" y="366237"/>
                    <a:pt x="1468297" y="340986"/>
                  </a:cubicBezTo>
                  <a:cubicBezTo>
                    <a:pt x="1495539" y="315735"/>
                    <a:pt x="1517865" y="289313"/>
                    <a:pt x="1535277" y="261719"/>
                  </a:cubicBezTo>
                  <a:lnTo>
                    <a:pt x="1387144" y="261719"/>
                  </a:lnTo>
                  <a:lnTo>
                    <a:pt x="1383030" y="248517"/>
                  </a:lnTo>
                  <a:lnTo>
                    <a:pt x="1568653" y="248517"/>
                  </a:lnTo>
                  <a:lnTo>
                    <a:pt x="1568653" y="193596"/>
                  </a:lnTo>
                  <a:lnTo>
                    <a:pt x="1483614" y="193596"/>
                  </a:lnTo>
                  <a:lnTo>
                    <a:pt x="1483614" y="205953"/>
                  </a:lnTo>
                  <a:cubicBezTo>
                    <a:pt x="1483223" y="208547"/>
                    <a:pt x="1479432" y="211484"/>
                    <a:pt x="1472241" y="214764"/>
                  </a:cubicBezTo>
                  <a:cubicBezTo>
                    <a:pt x="1465049" y="218044"/>
                    <a:pt x="1456801" y="219836"/>
                    <a:pt x="1447495" y="220141"/>
                  </a:cubicBezTo>
                  <a:lnTo>
                    <a:pt x="1441094" y="220141"/>
                  </a:lnTo>
                  <a:lnTo>
                    <a:pt x="1441094" y="11230"/>
                  </a:lnTo>
                  <a:lnTo>
                    <a:pt x="1486357" y="29975"/>
                  </a:lnTo>
                  <a:lnTo>
                    <a:pt x="1695754" y="29975"/>
                  </a:lnTo>
                  <a:close/>
                  <a:moveTo>
                    <a:pt x="988923" y="3429"/>
                  </a:moveTo>
                  <a:cubicBezTo>
                    <a:pt x="1017823" y="7921"/>
                    <a:pt x="1038433" y="15453"/>
                    <a:pt x="1050752" y="26025"/>
                  </a:cubicBezTo>
                  <a:cubicBezTo>
                    <a:pt x="1063072" y="36596"/>
                    <a:pt x="1069265" y="47257"/>
                    <a:pt x="1069333" y="58007"/>
                  </a:cubicBezTo>
                  <a:cubicBezTo>
                    <a:pt x="1069401" y="68758"/>
                    <a:pt x="1065508" y="76647"/>
                    <a:pt x="1057653" y="81675"/>
                  </a:cubicBezTo>
                  <a:cubicBezTo>
                    <a:pt x="1049799" y="86703"/>
                    <a:pt x="1040147" y="85919"/>
                    <a:pt x="1028700" y="79324"/>
                  </a:cubicBezTo>
                  <a:cubicBezTo>
                    <a:pt x="1025842" y="66209"/>
                    <a:pt x="1020241" y="53121"/>
                    <a:pt x="1011897" y="40062"/>
                  </a:cubicBezTo>
                  <a:cubicBezTo>
                    <a:pt x="1003554" y="27004"/>
                    <a:pt x="994524" y="15859"/>
                    <a:pt x="984808" y="6630"/>
                  </a:cubicBezTo>
                  <a:close/>
                  <a:moveTo>
                    <a:pt x="201168" y="2743"/>
                  </a:moveTo>
                  <a:cubicBezTo>
                    <a:pt x="227980" y="12787"/>
                    <a:pt x="246678" y="24090"/>
                    <a:pt x="257260" y="36651"/>
                  </a:cubicBezTo>
                  <a:cubicBezTo>
                    <a:pt x="267843" y="49213"/>
                    <a:pt x="272653" y="60723"/>
                    <a:pt x="271691" y="71181"/>
                  </a:cubicBezTo>
                  <a:cubicBezTo>
                    <a:pt x="270729" y="81638"/>
                    <a:pt x="266338" y="88733"/>
                    <a:pt x="258518" y="92465"/>
                  </a:cubicBezTo>
                  <a:cubicBezTo>
                    <a:pt x="250698" y="96197"/>
                    <a:pt x="241792" y="94255"/>
                    <a:pt x="231800" y="86640"/>
                  </a:cubicBezTo>
                  <a:cubicBezTo>
                    <a:pt x="229847" y="72642"/>
                    <a:pt x="225409" y="58461"/>
                    <a:pt x="218484" y="44096"/>
                  </a:cubicBezTo>
                  <a:cubicBezTo>
                    <a:pt x="211559" y="29731"/>
                    <a:pt x="204263" y="16873"/>
                    <a:pt x="196596" y="5522"/>
                  </a:cubicBezTo>
                  <a:close/>
                  <a:moveTo>
                    <a:pt x="2215591" y="2543"/>
                  </a:moveTo>
                  <a:cubicBezTo>
                    <a:pt x="2215831" y="2716"/>
                    <a:pt x="2218500" y="4809"/>
                    <a:pt x="2223600" y="8825"/>
                  </a:cubicBezTo>
                  <a:cubicBezTo>
                    <a:pt x="2228700" y="12840"/>
                    <a:pt x="2234790" y="17743"/>
                    <a:pt x="2241871" y="23533"/>
                  </a:cubicBezTo>
                  <a:cubicBezTo>
                    <a:pt x="2248952" y="29324"/>
                    <a:pt x="2255585" y="34968"/>
                    <a:pt x="2261768" y="40465"/>
                  </a:cubicBezTo>
                  <a:cubicBezTo>
                    <a:pt x="2261063" y="42960"/>
                    <a:pt x="2259615" y="44800"/>
                    <a:pt x="2257425" y="45985"/>
                  </a:cubicBezTo>
                  <a:cubicBezTo>
                    <a:pt x="2255234" y="47171"/>
                    <a:pt x="2252414" y="47759"/>
                    <a:pt x="2248966" y="47749"/>
                  </a:cubicBezTo>
                  <a:lnTo>
                    <a:pt x="1922983" y="47749"/>
                  </a:lnTo>
                  <a:lnTo>
                    <a:pt x="1922983" y="150192"/>
                  </a:lnTo>
                  <a:cubicBezTo>
                    <a:pt x="1923412" y="178509"/>
                    <a:pt x="1922096" y="209016"/>
                    <a:pt x="1919037" y="241712"/>
                  </a:cubicBezTo>
                  <a:cubicBezTo>
                    <a:pt x="1915978" y="274408"/>
                    <a:pt x="1908600" y="306769"/>
                    <a:pt x="1896905" y="338797"/>
                  </a:cubicBezTo>
                  <a:cubicBezTo>
                    <a:pt x="1885210" y="370825"/>
                    <a:pt x="1866623" y="399996"/>
                    <a:pt x="1841144" y="426311"/>
                  </a:cubicBezTo>
                  <a:lnTo>
                    <a:pt x="1835200" y="422201"/>
                  </a:lnTo>
                  <a:cubicBezTo>
                    <a:pt x="1855927" y="381328"/>
                    <a:pt x="1868995" y="337277"/>
                    <a:pt x="1874405" y="290048"/>
                  </a:cubicBezTo>
                  <a:cubicBezTo>
                    <a:pt x="1879816" y="242819"/>
                    <a:pt x="1882139" y="196353"/>
                    <a:pt x="1881377" y="150649"/>
                  </a:cubicBezTo>
                  <a:lnTo>
                    <a:pt x="1881377" y="13059"/>
                  </a:lnTo>
                  <a:lnTo>
                    <a:pt x="1930298" y="34547"/>
                  </a:lnTo>
                  <a:lnTo>
                    <a:pt x="2190902" y="34547"/>
                  </a:lnTo>
                  <a:close/>
                  <a:moveTo>
                    <a:pt x="1189177" y="1600"/>
                  </a:moveTo>
                  <a:lnTo>
                    <a:pt x="1251813" y="14402"/>
                  </a:lnTo>
                  <a:cubicBezTo>
                    <a:pt x="1251127" y="17631"/>
                    <a:pt x="1249413" y="20203"/>
                    <a:pt x="1246670" y="22117"/>
                  </a:cubicBezTo>
                  <a:cubicBezTo>
                    <a:pt x="1243927" y="24032"/>
                    <a:pt x="1240155" y="25118"/>
                    <a:pt x="1235354" y="25375"/>
                  </a:cubicBezTo>
                  <a:cubicBezTo>
                    <a:pt x="1229334" y="52731"/>
                    <a:pt x="1222171" y="78943"/>
                    <a:pt x="1213866" y="104013"/>
                  </a:cubicBezTo>
                  <a:lnTo>
                    <a:pt x="1284732" y="104013"/>
                  </a:lnTo>
                  <a:lnTo>
                    <a:pt x="1309877" y="71552"/>
                  </a:lnTo>
                  <a:cubicBezTo>
                    <a:pt x="1310120" y="71730"/>
                    <a:pt x="1312784" y="73863"/>
                    <a:pt x="1317870" y="77953"/>
                  </a:cubicBezTo>
                  <a:cubicBezTo>
                    <a:pt x="1322956" y="82042"/>
                    <a:pt x="1329007" y="87021"/>
                    <a:pt x="1336023" y="92888"/>
                  </a:cubicBezTo>
                  <a:cubicBezTo>
                    <a:pt x="1343039" y="98755"/>
                    <a:pt x="1349564" y="104445"/>
                    <a:pt x="1355598" y="109957"/>
                  </a:cubicBezTo>
                  <a:cubicBezTo>
                    <a:pt x="1354883" y="112462"/>
                    <a:pt x="1353454" y="114310"/>
                    <a:pt x="1351311" y="115500"/>
                  </a:cubicBezTo>
                  <a:cubicBezTo>
                    <a:pt x="1349168" y="116691"/>
                    <a:pt x="1346482" y="117282"/>
                    <a:pt x="1343253" y="117272"/>
                  </a:cubicBezTo>
                  <a:lnTo>
                    <a:pt x="1317193" y="117272"/>
                  </a:lnTo>
                  <a:cubicBezTo>
                    <a:pt x="1312821" y="152524"/>
                    <a:pt x="1305906" y="185690"/>
                    <a:pt x="1296447" y="216770"/>
                  </a:cubicBezTo>
                  <a:cubicBezTo>
                    <a:pt x="1286989" y="247850"/>
                    <a:pt x="1273787" y="276559"/>
                    <a:pt x="1256842" y="302895"/>
                  </a:cubicBezTo>
                  <a:cubicBezTo>
                    <a:pt x="1269139" y="320497"/>
                    <a:pt x="1283408" y="336385"/>
                    <a:pt x="1299648" y="350558"/>
                  </a:cubicBezTo>
                  <a:cubicBezTo>
                    <a:pt x="1315888" y="364732"/>
                    <a:pt x="1334385" y="377190"/>
                    <a:pt x="1355140" y="387934"/>
                  </a:cubicBezTo>
                  <a:lnTo>
                    <a:pt x="1353769" y="392506"/>
                  </a:lnTo>
                  <a:cubicBezTo>
                    <a:pt x="1343939" y="394297"/>
                    <a:pt x="1335824" y="397917"/>
                    <a:pt x="1329423" y="403365"/>
                  </a:cubicBezTo>
                  <a:cubicBezTo>
                    <a:pt x="1323022" y="408813"/>
                    <a:pt x="1318336" y="416319"/>
                    <a:pt x="1315364" y="425882"/>
                  </a:cubicBezTo>
                  <a:cubicBezTo>
                    <a:pt x="1298248" y="413500"/>
                    <a:pt x="1283103" y="399403"/>
                    <a:pt x="1269930" y="383591"/>
                  </a:cubicBezTo>
                  <a:cubicBezTo>
                    <a:pt x="1256757" y="367780"/>
                    <a:pt x="1245384" y="350482"/>
                    <a:pt x="1235811" y="331699"/>
                  </a:cubicBezTo>
                  <a:cubicBezTo>
                    <a:pt x="1219676" y="350949"/>
                    <a:pt x="1200511" y="368570"/>
                    <a:pt x="1178318" y="384563"/>
                  </a:cubicBezTo>
                  <a:cubicBezTo>
                    <a:pt x="1156125" y="400555"/>
                    <a:pt x="1130331" y="414633"/>
                    <a:pt x="1100937" y="426797"/>
                  </a:cubicBezTo>
                  <a:lnTo>
                    <a:pt x="1096822" y="421767"/>
                  </a:lnTo>
                  <a:cubicBezTo>
                    <a:pt x="1125054" y="404575"/>
                    <a:pt x="1149286" y="385468"/>
                    <a:pt x="1169517" y="364446"/>
                  </a:cubicBezTo>
                  <a:cubicBezTo>
                    <a:pt x="1189748" y="343424"/>
                    <a:pt x="1206665" y="320774"/>
                    <a:pt x="1220266" y="296494"/>
                  </a:cubicBezTo>
                  <a:cubicBezTo>
                    <a:pt x="1212751" y="277044"/>
                    <a:pt x="1206408" y="256509"/>
                    <a:pt x="1201236" y="234887"/>
                  </a:cubicBezTo>
                  <a:cubicBezTo>
                    <a:pt x="1196063" y="213265"/>
                    <a:pt x="1191891" y="190672"/>
                    <a:pt x="1188719" y="167107"/>
                  </a:cubicBezTo>
                  <a:cubicBezTo>
                    <a:pt x="1175004" y="195987"/>
                    <a:pt x="1159001" y="221437"/>
                    <a:pt x="1140714" y="243459"/>
                  </a:cubicBezTo>
                  <a:lnTo>
                    <a:pt x="1134313" y="239802"/>
                  </a:lnTo>
                  <a:cubicBezTo>
                    <a:pt x="1147514" y="208245"/>
                    <a:pt x="1158945" y="171574"/>
                    <a:pt x="1168603" y="129788"/>
                  </a:cubicBezTo>
                  <a:cubicBezTo>
                    <a:pt x="1178261" y="88002"/>
                    <a:pt x="1185119" y="45273"/>
                    <a:pt x="1189177" y="1600"/>
                  </a:cubicBezTo>
                  <a:close/>
                  <a:moveTo>
                    <a:pt x="537210" y="1372"/>
                  </a:moveTo>
                  <a:lnTo>
                    <a:pt x="595274" y="7358"/>
                  </a:lnTo>
                  <a:cubicBezTo>
                    <a:pt x="594931" y="10828"/>
                    <a:pt x="593559" y="13630"/>
                    <a:pt x="591159" y="15765"/>
                  </a:cubicBezTo>
                  <a:cubicBezTo>
                    <a:pt x="588759" y="17901"/>
                    <a:pt x="584644" y="19428"/>
                    <a:pt x="578815" y="20346"/>
                  </a:cubicBezTo>
                  <a:lnTo>
                    <a:pt x="578815" y="108128"/>
                  </a:lnTo>
                  <a:lnTo>
                    <a:pt x="592531" y="108128"/>
                  </a:lnTo>
                  <a:lnTo>
                    <a:pt x="615391" y="75667"/>
                  </a:lnTo>
                  <a:cubicBezTo>
                    <a:pt x="615619" y="75853"/>
                    <a:pt x="618058" y="78021"/>
                    <a:pt x="622706" y="82169"/>
                  </a:cubicBezTo>
                  <a:cubicBezTo>
                    <a:pt x="627354" y="86318"/>
                    <a:pt x="632841" y="91330"/>
                    <a:pt x="639165" y="97206"/>
                  </a:cubicBezTo>
                  <a:cubicBezTo>
                    <a:pt x="645490" y="103082"/>
                    <a:pt x="651281" y="108704"/>
                    <a:pt x="656539" y="114072"/>
                  </a:cubicBezTo>
                  <a:cubicBezTo>
                    <a:pt x="655824" y="116577"/>
                    <a:pt x="654396" y="118425"/>
                    <a:pt x="652253" y="119615"/>
                  </a:cubicBezTo>
                  <a:cubicBezTo>
                    <a:pt x="650109" y="120806"/>
                    <a:pt x="647423" y="121396"/>
                    <a:pt x="644194" y="121387"/>
                  </a:cubicBezTo>
                  <a:lnTo>
                    <a:pt x="578815" y="121387"/>
                  </a:lnTo>
                  <a:lnTo>
                    <a:pt x="578815" y="159334"/>
                  </a:lnTo>
                  <a:cubicBezTo>
                    <a:pt x="604722" y="168611"/>
                    <a:pt x="622802" y="179062"/>
                    <a:pt x="633057" y="190688"/>
                  </a:cubicBezTo>
                  <a:cubicBezTo>
                    <a:pt x="643312" y="202315"/>
                    <a:pt x="648034" y="212952"/>
                    <a:pt x="647223" y="222600"/>
                  </a:cubicBezTo>
                  <a:cubicBezTo>
                    <a:pt x="646413" y="232247"/>
                    <a:pt x="642362" y="238741"/>
                    <a:pt x="635072" y="242081"/>
                  </a:cubicBezTo>
                  <a:cubicBezTo>
                    <a:pt x="627782" y="245420"/>
                    <a:pt x="619545" y="243441"/>
                    <a:pt x="610362" y="236144"/>
                  </a:cubicBezTo>
                  <a:cubicBezTo>
                    <a:pt x="608761" y="225143"/>
                    <a:pt x="604990" y="213656"/>
                    <a:pt x="599046" y="201683"/>
                  </a:cubicBezTo>
                  <a:cubicBezTo>
                    <a:pt x="593102" y="189710"/>
                    <a:pt x="586359" y="178794"/>
                    <a:pt x="578815" y="168936"/>
                  </a:cubicBezTo>
                  <a:lnTo>
                    <a:pt x="578815" y="412623"/>
                  </a:lnTo>
                  <a:cubicBezTo>
                    <a:pt x="578415" y="415376"/>
                    <a:pt x="574871" y="418214"/>
                    <a:pt x="568185" y="421139"/>
                  </a:cubicBezTo>
                  <a:cubicBezTo>
                    <a:pt x="561498" y="424063"/>
                    <a:pt x="554069" y="425644"/>
                    <a:pt x="545896" y="425882"/>
                  </a:cubicBezTo>
                  <a:lnTo>
                    <a:pt x="537210" y="425882"/>
                  </a:lnTo>
                  <a:lnTo>
                    <a:pt x="537210" y="225171"/>
                  </a:lnTo>
                  <a:cubicBezTo>
                    <a:pt x="519379" y="259918"/>
                    <a:pt x="496519" y="291008"/>
                    <a:pt x="468630" y="318440"/>
                  </a:cubicBezTo>
                  <a:lnTo>
                    <a:pt x="462229" y="313411"/>
                  </a:lnTo>
                  <a:cubicBezTo>
                    <a:pt x="478888" y="286693"/>
                    <a:pt x="492775" y="256690"/>
                    <a:pt x="503891" y="223400"/>
                  </a:cubicBezTo>
                  <a:cubicBezTo>
                    <a:pt x="515007" y="190110"/>
                    <a:pt x="523522" y="156105"/>
                    <a:pt x="529437" y="121387"/>
                  </a:cubicBezTo>
                  <a:lnTo>
                    <a:pt x="469087" y="121387"/>
                  </a:lnTo>
                  <a:lnTo>
                    <a:pt x="465429" y="108128"/>
                  </a:lnTo>
                  <a:lnTo>
                    <a:pt x="537210" y="108128"/>
                  </a:lnTo>
                  <a:close/>
                  <a:moveTo>
                    <a:pt x="338785" y="686"/>
                  </a:moveTo>
                  <a:lnTo>
                    <a:pt x="400964" y="23089"/>
                  </a:lnTo>
                  <a:cubicBezTo>
                    <a:pt x="399850" y="25880"/>
                    <a:pt x="397849" y="27956"/>
                    <a:pt x="394963" y="29318"/>
                  </a:cubicBezTo>
                  <a:cubicBezTo>
                    <a:pt x="392077" y="30680"/>
                    <a:pt x="388134" y="31042"/>
                    <a:pt x="383133" y="30404"/>
                  </a:cubicBezTo>
                  <a:cubicBezTo>
                    <a:pt x="374951" y="40510"/>
                    <a:pt x="365255" y="51845"/>
                    <a:pt x="354044" y="64408"/>
                  </a:cubicBezTo>
                  <a:cubicBezTo>
                    <a:pt x="342833" y="76972"/>
                    <a:pt x="331193" y="89107"/>
                    <a:pt x="319125" y="100813"/>
                  </a:cubicBezTo>
                  <a:lnTo>
                    <a:pt x="357073" y="100813"/>
                  </a:lnTo>
                  <a:lnTo>
                    <a:pt x="381304" y="69266"/>
                  </a:lnTo>
                  <a:cubicBezTo>
                    <a:pt x="381547" y="69433"/>
                    <a:pt x="384160" y="71487"/>
                    <a:pt x="389145" y="75430"/>
                  </a:cubicBezTo>
                  <a:cubicBezTo>
                    <a:pt x="394129" y="79372"/>
                    <a:pt x="400027" y="84204"/>
                    <a:pt x="406840" y="89925"/>
                  </a:cubicBezTo>
                  <a:cubicBezTo>
                    <a:pt x="413653" y="95645"/>
                    <a:pt x="419924" y="101256"/>
                    <a:pt x="425653" y="106756"/>
                  </a:cubicBezTo>
                  <a:cubicBezTo>
                    <a:pt x="424938" y="109262"/>
                    <a:pt x="423510" y="111109"/>
                    <a:pt x="421367" y="112300"/>
                  </a:cubicBezTo>
                  <a:cubicBezTo>
                    <a:pt x="419223" y="113491"/>
                    <a:pt x="416537" y="114081"/>
                    <a:pt x="413308" y="114072"/>
                  </a:cubicBezTo>
                  <a:lnTo>
                    <a:pt x="312724" y="114072"/>
                  </a:lnTo>
                  <a:lnTo>
                    <a:pt x="312724" y="188595"/>
                  </a:lnTo>
                  <a:lnTo>
                    <a:pt x="344271" y="188595"/>
                  </a:lnTo>
                  <a:lnTo>
                    <a:pt x="368046" y="156591"/>
                  </a:lnTo>
                  <a:cubicBezTo>
                    <a:pt x="368283" y="156763"/>
                    <a:pt x="370856" y="158857"/>
                    <a:pt x="375767" y="162874"/>
                  </a:cubicBezTo>
                  <a:cubicBezTo>
                    <a:pt x="380678" y="166890"/>
                    <a:pt x="386503" y="171795"/>
                    <a:pt x="393242" y="177589"/>
                  </a:cubicBezTo>
                  <a:cubicBezTo>
                    <a:pt x="399982" y="183383"/>
                    <a:pt x="406213" y="189033"/>
                    <a:pt x="411937" y="194539"/>
                  </a:cubicBezTo>
                  <a:cubicBezTo>
                    <a:pt x="410489" y="199492"/>
                    <a:pt x="406527" y="201930"/>
                    <a:pt x="400050" y="201854"/>
                  </a:cubicBezTo>
                  <a:lnTo>
                    <a:pt x="312724" y="201854"/>
                  </a:lnTo>
                  <a:lnTo>
                    <a:pt x="312724" y="288265"/>
                  </a:lnTo>
                  <a:lnTo>
                    <a:pt x="368503" y="288265"/>
                  </a:lnTo>
                  <a:lnTo>
                    <a:pt x="393192" y="255346"/>
                  </a:lnTo>
                  <a:cubicBezTo>
                    <a:pt x="393432" y="255530"/>
                    <a:pt x="396050" y="257703"/>
                    <a:pt x="401049" y="261866"/>
                  </a:cubicBezTo>
                  <a:cubicBezTo>
                    <a:pt x="406047" y="266029"/>
                    <a:pt x="411985" y="271080"/>
                    <a:pt x="418863" y="277021"/>
                  </a:cubicBezTo>
                  <a:cubicBezTo>
                    <a:pt x="425740" y="282962"/>
                    <a:pt x="432119" y="288691"/>
                    <a:pt x="437997" y="294208"/>
                  </a:cubicBezTo>
                  <a:cubicBezTo>
                    <a:pt x="437511" y="296714"/>
                    <a:pt x="436197" y="298561"/>
                    <a:pt x="434054" y="299752"/>
                  </a:cubicBezTo>
                  <a:cubicBezTo>
                    <a:pt x="431911" y="300943"/>
                    <a:pt x="429110" y="301533"/>
                    <a:pt x="425653" y="301524"/>
                  </a:cubicBezTo>
                  <a:lnTo>
                    <a:pt x="312724" y="301524"/>
                  </a:lnTo>
                  <a:lnTo>
                    <a:pt x="312724" y="414909"/>
                  </a:lnTo>
                  <a:cubicBezTo>
                    <a:pt x="312620" y="416605"/>
                    <a:pt x="309514" y="418929"/>
                    <a:pt x="303409" y="421882"/>
                  </a:cubicBezTo>
                  <a:cubicBezTo>
                    <a:pt x="297303" y="424834"/>
                    <a:pt x="288826" y="426473"/>
                    <a:pt x="277977" y="426797"/>
                  </a:cubicBezTo>
                  <a:lnTo>
                    <a:pt x="270662" y="426797"/>
                  </a:lnTo>
                  <a:lnTo>
                    <a:pt x="270662" y="301524"/>
                  </a:lnTo>
                  <a:lnTo>
                    <a:pt x="166420" y="301524"/>
                  </a:lnTo>
                  <a:lnTo>
                    <a:pt x="162763" y="288265"/>
                  </a:lnTo>
                  <a:lnTo>
                    <a:pt x="270662" y="288265"/>
                  </a:lnTo>
                  <a:lnTo>
                    <a:pt x="270662" y="201854"/>
                  </a:lnTo>
                  <a:lnTo>
                    <a:pt x="198882" y="201854"/>
                  </a:lnTo>
                  <a:lnTo>
                    <a:pt x="195224" y="188595"/>
                  </a:lnTo>
                  <a:lnTo>
                    <a:pt x="270662" y="188595"/>
                  </a:lnTo>
                  <a:lnTo>
                    <a:pt x="270662" y="114072"/>
                  </a:lnTo>
                  <a:lnTo>
                    <a:pt x="189280" y="114072"/>
                  </a:lnTo>
                  <a:lnTo>
                    <a:pt x="185623" y="100813"/>
                  </a:lnTo>
                  <a:lnTo>
                    <a:pt x="306781" y="100813"/>
                  </a:lnTo>
                  <a:cubicBezTo>
                    <a:pt x="312629" y="85211"/>
                    <a:pt x="318420" y="68294"/>
                    <a:pt x="324154" y="50064"/>
                  </a:cubicBezTo>
                  <a:cubicBezTo>
                    <a:pt x="329888" y="31833"/>
                    <a:pt x="334765" y="15374"/>
                    <a:pt x="338785" y="686"/>
                  </a:cubicBezTo>
                  <a:close/>
                  <a:moveTo>
                    <a:pt x="78181" y="0"/>
                  </a:moveTo>
                  <a:lnTo>
                    <a:pt x="135788" y="5986"/>
                  </a:lnTo>
                  <a:cubicBezTo>
                    <a:pt x="135255" y="9473"/>
                    <a:pt x="133807" y="12351"/>
                    <a:pt x="131445" y="14621"/>
                  </a:cubicBezTo>
                  <a:cubicBezTo>
                    <a:pt x="129082" y="16891"/>
                    <a:pt x="124891" y="18494"/>
                    <a:pt x="118872" y="19431"/>
                  </a:cubicBezTo>
                  <a:lnTo>
                    <a:pt x="118872" y="109957"/>
                  </a:lnTo>
                  <a:lnTo>
                    <a:pt x="126187" y="109957"/>
                  </a:lnTo>
                  <a:lnTo>
                    <a:pt x="148590" y="78867"/>
                  </a:lnTo>
                  <a:cubicBezTo>
                    <a:pt x="149333" y="79439"/>
                    <a:pt x="154133" y="83668"/>
                    <a:pt x="162991" y="91555"/>
                  </a:cubicBezTo>
                  <a:cubicBezTo>
                    <a:pt x="171850" y="99441"/>
                    <a:pt x="180308" y="107557"/>
                    <a:pt x="188366" y="115900"/>
                  </a:cubicBezTo>
                  <a:cubicBezTo>
                    <a:pt x="187871" y="118406"/>
                    <a:pt x="186575" y="120253"/>
                    <a:pt x="184480" y="121444"/>
                  </a:cubicBezTo>
                  <a:cubicBezTo>
                    <a:pt x="182384" y="122635"/>
                    <a:pt x="179717" y="123225"/>
                    <a:pt x="176479" y="123216"/>
                  </a:cubicBezTo>
                  <a:lnTo>
                    <a:pt x="118872" y="123216"/>
                  </a:lnTo>
                  <a:lnTo>
                    <a:pt x="118872" y="161163"/>
                  </a:lnTo>
                  <a:cubicBezTo>
                    <a:pt x="142757" y="171087"/>
                    <a:pt x="159452" y="181843"/>
                    <a:pt x="168956" y="193432"/>
                  </a:cubicBezTo>
                  <a:cubicBezTo>
                    <a:pt x="178461" y="205020"/>
                    <a:pt x="182855" y="215505"/>
                    <a:pt x="182137" y="224886"/>
                  </a:cubicBezTo>
                  <a:cubicBezTo>
                    <a:pt x="181419" y="234266"/>
                    <a:pt x="177668" y="240608"/>
                    <a:pt x="170885" y="243909"/>
                  </a:cubicBezTo>
                  <a:cubicBezTo>
                    <a:pt x="164102" y="247211"/>
                    <a:pt x="156366" y="245537"/>
                    <a:pt x="147675" y="238887"/>
                  </a:cubicBezTo>
                  <a:cubicBezTo>
                    <a:pt x="146104" y="227924"/>
                    <a:pt x="142618" y="216589"/>
                    <a:pt x="137217" y="204883"/>
                  </a:cubicBezTo>
                  <a:cubicBezTo>
                    <a:pt x="131816" y="193177"/>
                    <a:pt x="125701" y="182414"/>
                    <a:pt x="118872" y="172593"/>
                  </a:cubicBezTo>
                  <a:lnTo>
                    <a:pt x="118872" y="411252"/>
                  </a:lnTo>
                  <a:cubicBezTo>
                    <a:pt x="118462" y="414043"/>
                    <a:pt x="114938" y="417033"/>
                    <a:pt x="108299" y="420224"/>
                  </a:cubicBezTo>
                  <a:cubicBezTo>
                    <a:pt x="101660" y="423415"/>
                    <a:pt x="94364" y="425149"/>
                    <a:pt x="86410" y="425425"/>
                  </a:cubicBezTo>
                  <a:lnTo>
                    <a:pt x="78181" y="425425"/>
                  </a:lnTo>
                  <a:lnTo>
                    <a:pt x="78181" y="226543"/>
                  </a:lnTo>
                  <a:cubicBezTo>
                    <a:pt x="68827" y="244631"/>
                    <a:pt x="58159" y="261833"/>
                    <a:pt x="46177" y="278149"/>
                  </a:cubicBezTo>
                  <a:cubicBezTo>
                    <a:pt x="34194" y="294466"/>
                    <a:pt x="20783" y="309725"/>
                    <a:pt x="5943" y="323926"/>
                  </a:cubicBezTo>
                  <a:lnTo>
                    <a:pt x="0" y="317983"/>
                  </a:lnTo>
                  <a:cubicBezTo>
                    <a:pt x="18002" y="291037"/>
                    <a:pt x="32861" y="260690"/>
                    <a:pt x="44577" y="226943"/>
                  </a:cubicBezTo>
                  <a:cubicBezTo>
                    <a:pt x="56292" y="193196"/>
                    <a:pt x="65208" y="158620"/>
                    <a:pt x="71323" y="123216"/>
                  </a:cubicBezTo>
                  <a:lnTo>
                    <a:pt x="16459" y="123216"/>
                  </a:lnTo>
                  <a:lnTo>
                    <a:pt x="12801" y="109957"/>
                  </a:lnTo>
                  <a:lnTo>
                    <a:pt x="78181" y="10995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endParaRPr lang="zh-CN" altLang="en-US" sz="3600" b="1" dirty="0">
                <a:latin typeface="思源宋体 CN SemiBold" panose="02020600000000000000" pitchFamily="18" charset="-122"/>
                <a:ea typeface="思源宋体 CN SemiBold" panose="02020600000000000000" pitchFamily="18" charset="-122"/>
              </a:endParaRPr>
            </a:p>
          </p:txBody>
        </p:sp>
        <p:sp>
          <p:nvSpPr>
            <p:cNvPr id="28" name="文本框-16_矢量">
              <a:extLst>
                <a:ext uri="{FF2B5EF4-FFF2-40B4-BE49-F238E27FC236}">
                  <a16:creationId xmlns:a16="http://schemas.microsoft.com/office/drawing/2014/main" id="{C58D31BF-F662-4D86-A264-AA905FFD6A4C}"/>
                </a:ext>
              </a:extLst>
            </p:cNvPr>
            <p:cNvSpPr txBox="1"/>
            <p:nvPr/>
          </p:nvSpPr>
          <p:spPr>
            <a:xfrm>
              <a:off x="6793583" y="858150"/>
              <a:ext cx="1345968" cy="437484"/>
            </a:xfrm>
            <a:custGeom>
              <a:avLst/>
              <a:gdLst/>
              <a:ahLst/>
              <a:cxnLst/>
              <a:rect l="l" t="t" r="r" b="b"/>
              <a:pathLst>
                <a:path w="1345968" h="437484">
                  <a:moveTo>
                    <a:pt x="615849" y="368904"/>
                  </a:moveTo>
                  <a:lnTo>
                    <a:pt x="615849" y="405079"/>
                  </a:lnTo>
                  <a:lnTo>
                    <a:pt x="728777" y="405079"/>
                  </a:lnTo>
                  <a:lnTo>
                    <a:pt x="728777" y="368904"/>
                  </a:lnTo>
                  <a:close/>
                  <a:moveTo>
                    <a:pt x="158649" y="368904"/>
                  </a:moveTo>
                  <a:lnTo>
                    <a:pt x="158649" y="405079"/>
                  </a:lnTo>
                  <a:lnTo>
                    <a:pt x="271577" y="405079"/>
                  </a:lnTo>
                  <a:lnTo>
                    <a:pt x="271577" y="368904"/>
                  </a:lnTo>
                  <a:close/>
                  <a:moveTo>
                    <a:pt x="615849" y="323641"/>
                  </a:moveTo>
                  <a:lnTo>
                    <a:pt x="615849" y="356159"/>
                  </a:lnTo>
                  <a:lnTo>
                    <a:pt x="728777" y="356159"/>
                  </a:lnTo>
                  <a:lnTo>
                    <a:pt x="728777" y="323641"/>
                  </a:lnTo>
                  <a:close/>
                  <a:moveTo>
                    <a:pt x="158649" y="323641"/>
                  </a:moveTo>
                  <a:lnTo>
                    <a:pt x="158649" y="356159"/>
                  </a:lnTo>
                  <a:lnTo>
                    <a:pt x="271577" y="356159"/>
                  </a:lnTo>
                  <a:lnTo>
                    <a:pt x="271577" y="323641"/>
                  </a:lnTo>
                  <a:close/>
                  <a:moveTo>
                    <a:pt x="1102281" y="291179"/>
                  </a:moveTo>
                  <a:lnTo>
                    <a:pt x="1102281" y="345186"/>
                  </a:lnTo>
                  <a:lnTo>
                    <a:pt x="1156745" y="345186"/>
                  </a:lnTo>
                  <a:lnTo>
                    <a:pt x="1156745" y="291179"/>
                  </a:lnTo>
                  <a:close/>
                  <a:moveTo>
                    <a:pt x="615849" y="274720"/>
                  </a:moveTo>
                  <a:lnTo>
                    <a:pt x="615849" y="310896"/>
                  </a:lnTo>
                  <a:lnTo>
                    <a:pt x="728777" y="310896"/>
                  </a:lnTo>
                  <a:lnTo>
                    <a:pt x="728777" y="274720"/>
                  </a:lnTo>
                  <a:close/>
                  <a:moveTo>
                    <a:pt x="158649" y="274720"/>
                  </a:moveTo>
                  <a:lnTo>
                    <a:pt x="158649" y="310896"/>
                  </a:lnTo>
                  <a:lnTo>
                    <a:pt x="271577" y="310896"/>
                  </a:lnTo>
                  <a:lnTo>
                    <a:pt x="271577" y="274720"/>
                  </a:lnTo>
                  <a:close/>
                  <a:moveTo>
                    <a:pt x="761695" y="235858"/>
                  </a:moveTo>
                  <a:lnTo>
                    <a:pt x="810159" y="268803"/>
                  </a:lnTo>
                  <a:cubicBezTo>
                    <a:pt x="810606" y="263269"/>
                    <a:pt x="810968" y="257670"/>
                    <a:pt x="811244" y="252004"/>
                  </a:cubicBezTo>
                  <a:cubicBezTo>
                    <a:pt x="811521" y="246339"/>
                    <a:pt x="811768" y="240957"/>
                    <a:pt x="811987" y="235858"/>
                  </a:cubicBezTo>
                  <a:close/>
                  <a:moveTo>
                    <a:pt x="304495" y="235858"/>
                  </a:moveTo>
                  <a:lnTo>
                    <a:pt x="352959" y="268803"/>
                  </a:lnTo>
                  <a:cubicBezTo>
                    <a:pt x="353406" y="263269"/>
                    <a:pt x="353768" y="257670"/>
                    <a:pt x="354045" y="252004"/>
                  </a:cubicBezTo>
                  <a:cubicBezTo>
                    <a:pt x="354321" y="246339"/>
                    <a:pt x="354568" y="240957"/>
                    <a:pt x="354787" y="235858"/>
                  </a:cubicBezTo>
                  <a:close/>
                  <a:moveTo>
                    <a:pt x="1281997" y="197463"/>
                  </a:moveTo>
                  <a:lnTo>
                    <a:pt x="1342311" y="243175"/>
                  </a:lnTo>
                  <a:cubicBezTo>
                    <a:pt x="1340968" y="245064"/>
                    <a:pt x="1338853" y="246895"/>
                    <a:pt x="1335967" y="248670"/>
                  </a:cubicBezTo>
                  <a:cubicBezTo>
                    <a:pt x="1333081" y="250444"/>
                    <a:pt x="1329252" y="251818"/>
                    <a:pt x="1324480" y="252791"/>
                  </a:cubicBezTo>
                  <a:lnTo>
                    <a:pt x="1324480" y="370325"/>
                  </a:lnTo>
                  <a:cubicBezTo>
                    <a:pt x="1324785" y="383423"/>
                    <a:pt x="1323110" y="394642"/>
                    <a:pt x="1319455" y="403982"/>
                  </a:cubicBezTo>
                  <a:cubicBezTo>
                    <a:pt x="1315800" y="413322"/>
                    <a:pt x="1308337" y="420784"/>
                    <a:pt x="1297066" y="426368"/>
                  </a:cubicBezTo>
                  <a:cubicBezTo>
                    <a:pt x="1285796" y="431951"/>
                    <a:pt x="1268890" y="435656"/>
                    <a:pt x="1246348" y="437484"/>
                  </a:cubicBezTo>
                  <a:cubicBezTo>
                    <a:pt x="1245747" y="427691"/>
                    <a:pt x="1244775" y="419297"/>
                    <a:pt x="1243431" y="412302"/>
                  </a:cubicBezTo>
                  <a:cubicBezTo>
                    <a:pt x="1242087" y="405307"/>
                    <a:pt x="1239857" y="399540"/>
                    <a:pt x="1236740" y="395001"/>
                  </a:cubicBezTo>
                  <a:cubicBezTo>
                    <a:pt x="1233804" y="390642"/>
                    <a:pt x="1229725" y="386797"/>
                    <a:pt x="1224503" y="383467"/>
                  </a:cubicBezTo>
                  <a:cubicBezTo>
                    <a:pt x="1219281" y="380136"/>
                    <a:pt x="1211315" y="377433"/>
                    <a:pt x="1200607" y="375358"/>
                  </a:cubicBezTo>
                  <a:lnTo>
                    <a:pt x="1200607" y="373988"/>
                  </a:lnTo>
                  <a:cubicBezTo>
                    <a:pt x="1195473" y="375653"/>
                    <a:pt x="1189968" y="377119"/>
                    <a:pt x="1184091" y="378385"/>
                  </a:cubicBezTo>
                  <a:cubicBezTo>
                    <a:pt x="1178214" y="379650"/>
                    <a:pt x="1172594" y="380317"/>
                    <a:pt x="1167232" y="380383"/>
                  </a:cubicBezTo>
                  <a:lnTo>
                    <a:pt x="1156745" y="380383"/>
                  </a:lnTo>
                  <a:lnTo>
                    <a:pt x="1156745" y="357931"/>
                  </a:lnTo>
                  <a:lnTo>
                    <a:pt x="1102281" y="357931"/>
                  </a:lnTo>
                  <a:lnTo>
                    <a:pt x="1102281" y="370325"/>
                  </a:lnTo>
                  <a:cubicBezTo>
                    <a:pt x="1101662" y="373270"/>
                    <a:pt x="1096162" y="376870"/>
                    <a:pt x="1085780" y="381124"/>
                  </a:cubicBezTo>
                  <a:cubicBezTo>
                    <a:pt x="1075399" y="385379"/>
                    <a:pt x="1063846" y="387721"/>
                    <a:pt x="1051124" y="388149"/>
                  </a:cubicBezTo>
                  <a:lnTo>
                    <a:pt x="1042902" y="388149"/>
                  </a:lnTo>
                  <a:lnTo>
                    <a:pt x="1042902" y="255081"/>
                  </a:lnTo>
                  <a:lnTo>
                    <a:pt x="1104112" y="278435"/>
                  </a:lnTo>
                  <a:lnTo>
                    <a:pt x="1152168" y="278435"/>
                  </a:lnTo>
                  <a:lnTo>
                    <a:pt x="1178670" y="250502"/>
                  </a:lnTo>
                  <a:lnTo>
                    <a:pt x="1233520" y="290724"/>
                  </a:lnTo>
                  <a:cubicBezTo>
                    <a:pt x="1232175" y="292592"/>
                    <a:pt x="1230172" y="294346"/>
                    <a:pt x="1227511" y="295986"/>
                  </a:cubicBezTo>
                  <a:cubicBezTo>
                    <a:pt x="1224850" y="297626"/>
                    <a:pt x="1221359" y="298922"/>
                    <a:pt x="1217038" y="299876"/>
                  </a:cubicBezTo>
                  <a:lnTo>
                    <a:pt x="1217038" y="365275"/>
                  </a:lnTo>
                  <a:cubicBezTo>
                    <a:pt x="1217000" y="365773"/>
                    <a:pt x="1216277" y="366500"/>
                    <a:pt x="1214868" y="367456"/>
                  </a:cubicBezTo>
                  <a:cubicBezTo>
                    <a:pt x="1213460" y="368412"/>
                    <a:pt x="1211595" y="369369"/>
                    <a:pt x="1209273" y="370325"/>
                  </a:cubicBezTo>
                  <a:cubicBezTo>
                    <a:pt x="1215884" y="370803"/>
                    <a:pt x="1223242" y="371224"/>
                    <a:pt x="1231348" y="371587"/>
                  </a:cubicBezTo>
                  <a:cubicBezTo>
                    <a:pt x="1239453" y="371951"/>
                    <a:pt x="1245671" y="372142"/>
                    <a:pt x="1250002" y="372161"/>
                  </a:cubicBezTo>
                  <a:cubicBezTo>
                    <a:pt x="1253150" y="372132"/>
                    <a:pt x="1255325" y="371386"/>
                    <a:pt x="1256526" y="369923"/>
                  </a:cubicBezTo>
                  <a:cubicBezTo>
                    <a:pt x="1257728" y="368460"/>
                    <a:pt x="1258300" y="366452"/>
                    <a:pt x="1258243" y="363898"/>
                  </a:cubicBezTo>
                  <a:lnTo>
                    <a:pt x="1258243" y="242259"/>
                  </a:lnTo>
                  <a:lnTo>
                    <a:pt x="1003526" y="242259"/>
                  </a:lnTo>
                  <a:lnTo>
                    <a:pt x="1003526" y="416014"/>
                  </a:lnTo>
                  <a:cubicBezTo>
                    <a:pt x="1002907" y="419687"/>
                    <a:pt x="997064" y="423989"/>
                    <a:pt x="985996" y="428918"/>
                  </a:cubicBezTo>
                  <a:cubicBezTo>
                    <a:pt x="974928" y="433848"/>
                    <a:pt x="962347" y="436551"/>
                    <a:pt x="948253" y="437027"/>
                  </a:cubicBezTo>
                  <a:lnTo>
                    <a:pt x="938660" y="437027"/>
                  </a:lnTo>
                  <a:lnTo>
                    <a:pt x="938660" y="202957"/>
                  </a:lnTo>
                  <a:lnTo>
                    <a:pt x="1008562" y="229515"/>
                  </a:lnTo>
                  <a:lnTo>
                    <a:pt x="1253665" y="229515"/>
                  </a:lnTo>
                  <a:close/>
                  <a:moveTo>
                    <a:pt x="1075335" y="124301"/>
                  </a:moveTo>
                  <a:lnTo>
                    <a:pt x="1075335" y="178308"/>
                  </a:lnTo>
                  <a:lnTo>
                    <a:pt x="1186434" y="178308"/>
                  </a:lnTo>
                  <a:lnTo>
                    <a:pt x="1186434" y="124301"/>
                  </a:lnTo>
                  <a:close/>
                  <a:moveTo>
                    <a:pt x="699973" y="96909"/>
                  </a:moveTo>
                  <a:cubicBezTo>
                    <a:pt x="691267" y="98939"/>
                    <a:pt x="682390" y="100712"/>
                    <a:pt x="673342" y="102228"/>
                  </a:cubicBezTo>
                  <a:cubicBezTo>
                    <a:pt x="664293" y="103743"/>
                    <a:pt x="655187" y="105173"/>
                    <a:pt x="646024" y="106517"/>
                  </a:cubicBezTo>
                  <a:lnTo>
                    <a:pt x="679399" y="134846"/>
                  </a:lnTo>
                  <a:cubicBezTo>
                    <a:pt x="678114" y="137085"/>
                    <a:pt x="676113" y="138667"/>
                    <a:pt x="673399" y="139591"/>
                  </a:cubicBezTo>
                  <a:cubicBezTo>
                    <a:pt x="670684" y="140515"/>
                    <a:pt x="666741" y="141068"/>
                    <a:pt x="661569" y="141249"/>
                  </a:cubicBezTo>
                  <a:cubicBezTo>
                    <a:pt x="657682" y="145832"/>
                    <a:pt x="653453" y="150272"/>
                    <a:pt x="648881" y="154569"/>
                  </a:cubicBezTo>
                  <a:cubicBezTo>
                    <a:pt x="644309" y="158866"/>
                    <a:pt x="639394" y="162963"/>
                    <a:pt x="634137" y="166860"/>
                  </a:cubicBezTo>
                  <a:cubicBezTo>
                    <a:pt x="646707" y="174641"/>
                    <a:pt x="654129" y="182709"/>
                    <a:pt x="656404" y="191066"/>
                  </a:cubicBezTo>
                  <a:cubicBezTo>
                    <a:pt x="658679" y="199422"/>
                    <a:pt x="657194" y="206203"/>
                    <a:pt x="651950" y="211409"/>
                  </a:cubicBezTo>
                  <a:cubicBezTo>
                    <a:pt x="646707" y="216615"/>
                    <a:pt x="639092" y="218382"/>
                    <a:pt x="629107" y="216710"/>
                  </a:cubicBezTo>
                  <a:cubicBezTo>
                    <a:pt x="624526" y="213261"/>
                    <a:pt x="618944" y="209525"/>
                    <a:pt x="612362" y="205504"/>
                  </a:cubicBezTo>
                  <a:cubicBezTo>
                    <a:pt x="605781" y="201483"/>
                    <a:pt x="598256" y="197290"/>
                    <a:pt x="589788" y="192926"/>
                  </a:cubicBezTo>
                  <a:cubicBezTo>
                    <a:pt x="570967" y="201616"/>
                    <a:pt x="551002" y="208477"/>
                    <a:pt x="529895" y="213509"/>
                  </a:cubicBezTo>
                  <a:cubicBezTo>
                    <a:pt x="530333" y="215109"/>
                    <a:pt x="530714" y="216710"/>
                    <a:pt x="531038" y="218311"/>
                  </a:cubicBezTo>
                  <a:cubicBezTo>
                    <a:pt x="531362" y="219912"/>
                    <a:pt x="531743" y="221513"/>
                    <a:pt x="532181" y="223114"/>
                  </a:cubicBezTo>
                  <a:lnTo>
                    <a:pt x="806958" y="223114"/>
                  </a:lnTo>
                  <a:lnTo>
                    <a:pt x="815645" y="214423"/>
                  </a:lnTo>
                  <a:lnTo>
                    <a:pt x="815188" y="214423"/>
                  </a:lnTo>
                  <a:cubicBezTo>
                    <a:pt x="811521" y="211203"/>
                    <a:pt x="807082" y="207810"/>
                    <a:pt x="801872" y="204246"/>
                  </a:cubicBezTo>
                  <a:cubicBezTo>
                    <a:pt x="796662" y="200682"/>
                    <a:pt x="790737" y="197061"/>
                    <a:pt x="784098" y="193383"/>
                  </a:cubicBezTo>
                  <a:cubicBezTo>
                    <a:pt x="766182" y="200244"/>
                    <a:pt x="747265" y="205962"/>
                    <a:pt x="727348" y="210535"/>
                  </a:cubicBezTo>
                  <a:cubicBezTo>
                    <a:pt x="707431" y="215109"/>
                    <a:pt x="687029" y="218540"/>
                    <a:pt x="666141" y="220827"/>
                  </a:cubicBezTo>
                  <a:lnTo>
                    <a:pt x="663397" y="214881"/>
                  </a:lnTo>
                  <a:cubicBezTo>
                    <a:pt x="678552" y="210040"/>
                    <a:pt x="693277" y="204284"/>
                    <a:pt x="707574" y="197614"/>
                  </a:cubicBezTo>
                  <a:cubicBezTo>
                    <a:pt x="721871" y="190944"/>
                    <a:pt x="735340" y="183587"/>
                    <a:pt x="747979" y="175545"/>
                  </a:cubicBezTo>
                  <a:cubicBezTo>
                    <a:pt x="739055" y="171857"/>
                    <a:pt x="729701" y="168369"/>
                    <a:pt x="719919" y="165082"/>
                  </a:cubicBezTo>
                  <a:cubicBezTo>
                    <a:pt x="710137" y="161794"/>
                    <a:pt x="699983" y="158878"/>
                    <a:pt x="689458" y="156334"/>
                  </a:cubicBezTo>
                  <a:lnTo>
                    <a:pt x="690372" y="150390"/>
                  </a:lnTo>
                  <a:cubicBezTo>
                    <a:pt x="709775" y="147685"/>
                    <a:pt x="727091" y="146238"/>
                    <a:pt x="742322" y="146047"/>
                  </a:cubicBezTo>
                  <a:cubicBezTo>
                    <a:pt x="757552" y="145857"/>
                    <a:pt x="770868" y="146695"/>
                    <a:pt x="782269" y="148562"/>
                  </a:cubicBezTo>
                  <a:cubicBezTo>
                    <a:pt x="787299" y="143918"/>
                    <a:pt x="791871" y="139032"/>
                    <a:pt x="795985" y="133903"/>
                  </a:cubicBezTo>
                  <a:lnTo>
                    <a:pt x="682143" y="133903"/>
                  </a:lnTo>
                  <a:lnTo>
                    <a:pt x="678028" y="121158"/>
                  </a:lnTo>
                  <a:lnTo>
                    <a:pt x="762610" y="121158"/>
                  </a:lnTo>
                  <a:cubicBezTo>
                    <a:pt x="754799" y="117231"/>
                    <a:pt x="745617" y="113189"/>
                    <a:pt x="735063" y="109034"/>
                  </a:cubicBezTo>
                  <a:cubicBezTo>
                    <a:pt x="724510" y="104878"/>
                    <a:pt x="712813" y="100836"/>
                    <a:pt x="699973" y="96909"/>
                  </a:cubicBezTo>
                  <a:close/>
                  <a:moveTo>
                    <a:pt x="242773" y="96909"/>
                  </a:moveTo>
                  <a:cubicBezTo>
                    <a:pt x="234068" y="98939"/>
                    <a:pt x="225190" y="100712"/>
                    <a:pt x="216142" y="102228"/>
                  </a:cubicBezTo>
                  <a:cubicBezTo>
                    <a:pt x="207093" y="103743"/>
                    <a:pt x="197987" y="105173"/>
                    <a:pt x="188824" y="106517"/>
                  </a:cubicBezTo>
                  <a:lnTo>
                    <a:pt x="222199" y="134846"/>
                  </a:lnTo>
                  <a:cubicBezTo>
                    <a:pt x="220914" y="137085"/>
                    <a:pt x="218913" y="138667"/>
                    <a:pt x="216199" y="139591"/>
                  </a:cubicBezTo>
                  <a:cubicBezTo>
                    <a:pt x="213484" y="140515"/>
                    <a:pt x="209541" y="141068"/>
                    <a:pt x="204369" y="141249"/>
                  </a:cubicBezTo>
                  <a:cubicBezTo>
                    <a:pt x="200482" y="145832"/>
                    <a:pt x="196253" y="150272"/>
                    <a:pt x="191681" y="154569"/>
                  </a:cubicBezTo>
                  <a:cubicBezTo>
                    <a:pt x="187109" y="158866"/>
                    <a:pt x="182194" y="162963"/>
                    <a:pt x="176937" y="166860"/>
                  </a:cubicBezTo>
                  <a:cubicBezTo>
                    <a:pt x="189507" y="174641"/>
                    <a:pt x="196929" y="182709"/>
                    <a:pt x="199204" y="191066"/>
                  </a:cubicBezTo>
                  <a:cubicBezTo>
                    <a:pt x="201479" y="199422"/>
                    <a:pt x="199994" y="206203"/>
                    <a:pt x="194751" y="211409"/>
                  </a:cubicBezTo>
                  <a:cubicBezTo>
                    <a:pt x="189507" y="216615"/>
                    <a:pt x="181892" y="218382"/>
                    <a:pt x="171907" y="216710"/>
                  </a:cubicBezTo>
                  <a:cubicBezTo>
                    <a:pt x="167326" y="213261"/>
                    <a:pt x="161744" y="209525"/>
                    <a:pt x="155163" y="205504"/>
                  </a:cubicBezTo>
                  <a:cubicBezTo>
                    <a:pt x="148581" y="201483"/>
                    <a:pt x="141056" y="197290"/>
                    <a:pt x="132588" y="192926"/>
                  </a:cubicBezTo>
                  <a:cubicBezTo>
                    <a:pt x="113767" y="201616"/>
                    <a:pt x="93802" y="208477"/>
                    <a:pt x="72695" y="213509"/>
                  </a:cubicBezTo>
                  <a:cubicBezTo>
                    <a:pt x="73133" y="215109"/>
                    <a:pt x="73514" y="216710"/>
                    <a:pt x="73838" y="218311"/>
                  </a:cubicBezTo>
                  <a:cubicBezTo>
                    <a:pt x="74162" y="219912"/>
                    <a:pt x="74543" y="221513"/>
                    <a:pt x="74981" y="223114"/>
                  </a:cubicBezTo>
                  <a:lnTo>
                    <a:pt x="349758" y="223114"/>
                  </a:lnTo>
                  <a:lnTo>
                    <a:pt x="358445" y="214423"/>
                  </a:lnTo>
                  <a:lnTo>
                    <a:pt x="357988" y="214423"/>
                  </a:lnTo>
                  <a:cubicBezTo>
                    <a:pt x="354321" y="211203"/>
                    <a:pt x="349882" y="207810"/>
                    <a:pt x="344672" y="204246"/>
                  </a:cubicBezTo>
                  <a:cubicBezTo>
                    <a:pt x="339462" y="200682"/>
                    <a:pt x="333537" y="197061"/>
                    <a:pt x="326898" y="193383"/>
                  </a:cubicBezTo>
                  <a:cubicBezTo>
                    <a:pt x="308982" y="200244"/>
                    <a:pt x="290065" y="205962"/>
                    <a:pt x="270148" y="210535"/>
                  </a:cubicBezTo>
                  <a:cubicBezTo>
                    <a:pt x="250232" y="215109"/>
                    <a:pt x="229829" y="218540"/>
                    <a:pt x="208941" y="220827"/>
                  </a:cubicBezTo>
                  <a:lnTo>
                    <a:pt x="206197" y="214881"/>
                  </a:lnTo>
                  <a:cubicBezTo>
                    <a:pt x="221352" y="210040"/>
                    <a:pt x="236077" y="204284"/>
                    <a:pt x="250374" y="197614"/>
                  </a:cubicBezTo>
                  <a:cubicBezTo>
                    <a:pt x="264671" y="190944"/>
                    <a:pt x="278140" y="183587"/>
                    <a:pt x="290779" y="175545"/>
                  </a:cubicBezTo>
                  <a:cubicBezTo>
                    <a:pt x="281855" y="171857"/>
                    <a:pt x="272501" y="168369"/>
                    <a:pt x="262719" y="165082"/>
                  </a:cubicBezTo>
                  <a:cubicBezTo>
                    <a:pt x="252937" y="161794"/>
                    <a:pt x="242783" y="158878"/>
                    <a:pt x="232258" y="156334"/>
                  </a:cubicBezTo>
                  <a:lnTo>
                    <a:pt x="233172" y="150390"/>
                  </a:lnTo>
                  <a:cubicBezTo>
                    <a:pt x="252575" y="147685"/>
                    <a:pt x="269891" y="146238"/>
                    <a:pt x="285122" y="146047"/>
                  </a:cubicBezTo>
                  <a:cubicBezTo>
                    <a:pt x="300352" y="145857"/>
                    <a:pt x="313668" y="146695"/>
                    <a:pt x="325069" y="148562"/>
                  </a:cubicBezTo>
                  <a:cubicBezTo>
                    <a:pt x="330099" y="143918"/>
                    <a:pt x="334671" y="139032"/>
                    <a:pt x="338785" y="133903"/>
                  </a:cubicBezTo>
                  <a:lnTo>
                    <a:pt x="224943" y="133903"/>
                  </a:lnTo>
                  <a:lnTo>
                    <a:pt x="220828" y="121158"/>
                  </a:lnTo>
                  <a:lnTo>
                    <a:pt x="305410" y="121158"/>
                  </a:lnTo>
                  <a:cubicBezTo>
                    <a:pt x="297599" y="117231"/>
                    <a:pt x="288417" y="113189"/>
                    <a:pt x="277864" y="109034"/>
                  </a:cubicBezTo>
                  <a:cubicBezTo>
                    <a:pt x="267310" y="104878"/>
                    <a:pt x="255613" y="100836"/>
                    <a:pt x="242773" y="96909"/>
                  </a:cubicBezTo>
                  <a:close/>
                  <a:moveTo>
                    <a:pt x="1210209" y="79960"/>
                  </a:moveTo>
                  <a:lnTo>
                    <a:pt x="1270577" y="125217"/>
                  </a:lnTo>
                  <a:cubicBezTo>
                    <a:pt x="1269236" y="126905"/>
                    <a:pt x="1267122" y="128678"/>
                    <a:pt x="1264235" y="130538"/>
                  </a:cubicBezTo>
                  <a:cubicBezTo>
                    <a:pt x="1261348" y="132397"/>
                    <a:pt x="1257512" y="133827"/>
                    <a:pt x="1252728" y="134828"/>
                  </a:cubicBezTo>
                  <a:lnTo>
                    <a:pt x="1252728" y="200668"/>
                  </a:lnTo>
                  <a:cubicBezTo>
                    <a:pt x="1252288" y="201835"/>
                    <a:pt x="1249003" y="203418"/>
                    <a:pt x="1242873" y="205416"/>
                  </a:cubicBezTo>
                  <a:cubicBezTo>
                    <a:pt x="1236743" y="207415"/>
                    <a:pt x="1229496" y="209235"/>
                    <a:pt x="1221131" y="210877"/>
                  </a:cubicBezTo>
                  <a:cubicBezTo>
                    <a:pt x="1212765" y="212519"/>
                    <a:pt x="1205010" y="213390"/>
                    <a:pt x="1197864" y="213489"/>
                  </a:cubicBezTo>
                  <a:lnTo>
                    <a:pt x="1186434" y="213489"/>
                  </a:lnTo>
                  <a:lnTo>
                    <a:pt x="1186434" y="191053"/>
                  </a:lnTo>
                  <a:lnTo>
                    <a:pt x="1075335" y="191053"/>
                  </a:lnTo>
                  <a:lnTo>
                    <a:pt x="1075335" y="200210"/>
                  </a:lnTo>
                  <a:cubicBezTo>
                    <a:pt x="1074677" y="203215"/>
                    <a:pt x="1068677" y="207050"/>
                    <a:pt x="1057332" y="211714"/>
                  </a:cubicBezTo>
                  <a:cubicBezTo>
                    <a:pt x="1045988" y="216379"/>
                    <a:pt x="1033244" y="218955"/>
                    <a:pt x="1019099" y="219441"/>
                  </a:cubicBezTo>
                  <a:lnTo>
                    <a:pt x="1010412" y="219441"/>
                  </a:lnTo>
                  <a:lnTo>
                    <a:pt x="1010412" y="85913"/>
                  </a:lnTo>
                  <a:lnTo>
                    <a:pt x="1078078" y="111557"/>
                  </a:lnTo>
                  <a:lnTo>
                    <a:pt x="1181862" y="111557"/>
                  </a:lnTo>
                  <a:close/>
                  <a:moveTo>
                    <a:pt x="1097673" y="2247"/>
                  </a:moveTo>
                  <a:cubicBezTo>
                    <a:pt x="1117924" y="1812"/>
                    <a:pt x="1133272" y="4220"/>
                    <a:pt x="1143719" y="9472"/>
                  </a:cubicBezTo>
                  <a:cubicBezTo>
                    <a:pt x="1157648" y="16475"/>
                    <a:pt x="1164946" y="25232"/>
                    <a:pt x="1165613" y="35743"/>
                  </a:cubicBezTo>
                  <a:cubicBezTo>
                    <a:pt x="1166280" y="46254"/>
                    <a:pt x="1162400" y="55219"/>
                    <a:pt x="1153973" y="62637"/>
                  </a:cubicBezTo>
                  <a:lnTo>
                    <a:pt x="1244041" y="62637"/>
                  </a:lnTo>
                  <a:lnTo>
                    <a:pt x="1280170" y="17808"/>
                  </a:lnTo>
                  <a:cubicBezTo>
                    <a:pt x="1280525" y="18049"/>
                    <a:pt x="1284383" y="20872"/>
                    <a:pt x="1291743" y="26278"/>
                  </a:cubicBezTo>
                  <a:cubicBezTo>
                    <a:pt x="1299104" y="31685"/>
                    <a:pt x="1307835" y="38233"/>
                    <a:pt x="1317938" y="45924"/>
                  </a:cubicBezTo>
                  <a:cubicBezTo>
                    <a:pt x="1328041" y="53614"/>
                    <a:pt x="1337385" y="61006"/>
                    <a:pt x="1345968" y="68099"/>
                  </a:cubicBezTo>
                  <a:cubicBezTo>
                    <a:pt x="1345245" y="70592"/>
                    <a:pt x="1343721" y="72432"/>
                    <a:pt x="1341396" y="73617"/>
                  </a:cubicBezTo>
                  <a:cubicBezTo>
                    <a:pt x="1339072" y="74803"/>
                    <a:pt x="1336177" y="75391"/>
                    <a:pt x="1332710" y="75381"/>
                  </a:cubicBezTo>
                  <a:lnTo>
                    <a:pt x="919915" y="75381"/>
                  </a:lnTo>
                  <a:lnTo>
                    <a:pt x="916258" y="62637"/>
                  </a:lnTo>
                  <a:lnTo>
                    <a:pt x="1105027" y="62637"/>
                  </a:lnTo>
                  <a:cubicBezTo>
                    <a:pt x="1102779" y="51468"/>
                    <a:pt x="1098704" y="40871"/>
                    <a:pt x="1092804" y="30845"/>
                  </a:cubicBezTo>
                  <a:cubicBezTo>
                    <a:pt x="1086903" y="20820"/>
                    <a:pt x="1080318" y="12510"/>
                    <a:pt x="1073048" y="5915"/>
                  </a:cubicBezTo>
                  <a:lnTo>
                    <a:pt x="1075789" y="3629"/>
                  </a:lnTo>
                  <a:cubicBezTo>
                    <a:pt x="1083628" y="2852"/>
                    <a:pt x="1090923" y="2391"/>
                    <a:pt x="1097673" y="2247"/>
                  </a:cubicBezTo>
                  <a:close/>
                  <a:moveTo>
                    <a:pt x="769011" y="0"/>
                  </a:moveTo>
                  <a:lnTo>
                    <a:pt x="821131" y="47495"/>
                  </a:lnTo>
                  <a:cubicBezTo>
                    <a:pt x="819626" y="49735"/>
                    <a:pt x="817379" y="51317"/>
                    <a:pt x="814388" y="52242"/>
                  </a:cubicBezTo>
                  <a:cubicBezTo>
                    <a:pt x="811397" y="53167"/>
                    <a:pt x="807092" y="53719"/>
                    <a:pt x="801472" y="53901"/>
                  </a:cubicBezTo>
                  <a:cubicBezTo>
                    <a:pt x="790575" y="61679"/>
                    <a:pt x="778536" y="68542"/>
                    <a:pt x="765353" y="74490"/>
                  </a:cubicBezTo>
                  <a:cubicBezTo>
                    <a:pt x="781441" y="83383"/>
                    <a:pt x="790413" y="92362"/>
                    <a:pt x="792271" y="101427"/>
                  </a:cubicBezTo>
                  <a:cubicBezTo>
                    <a:pt x="794128" y="110492"/>
                    <a:pt x="791099" y="117069"/>
                    <a:pt x="783184" y="121158"/>
                  </a:cubicBezTo>
                  <a:lnTo>
                    <a:pt x="800100" y="121158"/>
                  </a:lnTo>
                  <a:lnTo>
                    <a:pt x="832104" y="91876"/>
                  </a:lnTo>
                  <a:lnTo>
                    <a:pt x="883768" y="134817"/>
                  </a:lnTo>
                  <a:cubicBezTo>
                    <a:pt x="882263" y="137055"/>
                    <a:pt x="880129" y="138637"/>
                    <a:pt x="877367" y="139561"/>
                  </a:cubicBezTo>
                  <a:cubicBezTo>
                    <a:pt x="874605" y="140484"/>
                    <a:pt x="870642" y="141037"/>
                    <a:pt x="865480" y="141218"/>
                  </a:cubicBezTo>
                  <a:cubicBezTo>
                    <a:pt x="860670" y="146265"/>
                    <a:pt x="855431" y="151144"/>
                    <a:pt x="849764" y="155853"/>
                  </a:cubicBezTo>
                  <a:cubicBezTo>
                    <a:pt x="844096" y="160563"/>
                    <a:pt x="838057" y="164994"/>
                    <a:pt x="831647" y="169147"/>
                  </a:cubicBezTo>
                  <a:cubicBezTo>
                    <a:pt x="836867" y="173787"/>
                    <a:pt x="840486" y="178570"/>
                    <a:pt x="842505" y="183496"/>
                  </a:cubicBezTo>
                  <a:cubicBezTo>
                    <a:pt x="844525" y="188422"/>
                    <a:pt x="845172" y="193091"/>
                    <a:pt x="844449" y="197502"/>
                  </a:cubicBezTo>
                  <a:lnTo>
                    <a:pt x="892912" y="242716"/>
                  </a:lnTo>
                  <a:cubicBezTo>
                    <a:pt x="891169" y="244736"/>
                    <a:pt x="888940" y="246183"/>
                    <a:pt x="886225" y="247060"/>
                  </a:cubicBezTo>
                  <a:cubicBezTo>
                    <a:pt x="883511" y="247936"/>
                    <a:pt x="879796" y="248469"/>
                    <a:pt x="875081" y="248660"/>
                  </a:cubicBezTo>
                  <a:cubicBezTo>
                    <a:pt x="866966" y="255308"/>
                    <a:pt x="857136" y="262243"/>
                    <a:pt x="845592" y="269462"/>
                  </a:cubicBezTo>
                  <a:cubicBezTo>
                    <a:pt x="834047" y="276682"/>
                    <a:pt x="822846" y="282702"/>
                    <a:pt x="811987" y="287522"/>
                  </a:cubicBezTo>
                  <a:lnTo>
                    <a:pt x="808787" y="284783"/>
                  </a:lnTo>
                  <a:lnTo>
                    <a:pt x="809701" y="275177"/>
                  </a:lnTo>
                  <a:cubicBezTo>
                    <a:pt x="807901" y="276321"/>
                    <a:pt x="805672" y="277350"/>
                    <a:pt x="803015" y="278265"/>
                  </a:cubicBezTo>
                  <a:cubicBezTo>
                    <a:pt x="800357" y="279179"/>
                    <a:pt x="797100" y="279980"/>
                    <a:pt x="793242" y="280666"/>
                  </a:cubicBezTo>
                  <a:lnTo>
                    <a:pt x="793242" y="405079"/>
                  </a:lnTo>
                  <a:lnTo>
                    <a:pt x="802386" y="405079"/>
                  </a:lnTo>
                  <a:lnTo>
                    <a:pt x="831647" y="366200"/>
                  </a:lnTo>
                  <a:cubicBezTo>
                    <a:pt x="831938" y="366418"/>
                    <a:pt x="835065" y="368930"/>
                    <a:pt x="841028" y="373738"/>
                  </a:cubicBezTo>
                  <a:cubicBezTo>
                    <a:pt x="846991" y="378545"/>
                    <a:pt x="854047" y="384343"/>
                    <a:pt x="862195" y="391129"/>
                  </a:cubicBezTo>
                  <a:cubicBezTo>
                    <a:pt x="870342" y="397916"/>
                    <a:pt x="877838" y="404387"/>
                    <a:pt x="884682" y="410541"/>
                  </a:cubicBezTo>
                  <a:cubicBezTo>
                    <a:pt x="883949" y="413035"/>
                    <a:pt x="882444" y="414875"/>
                    <a:pt x="880167" y="416060"/>
                  </a:cubicBezTo>
                  <a:cubicBezTo>
                    <a:pt x="877891" y="417245"/>
                    <a:pt x="875129" y="417833"/>
                    <a:pt x="871881" y="417824"/>
                  </a:cubicBezTo>
                  <a:lnTo>
                    <a:pt x="467259" y="417824"/>
                  </a:lnTo>
                  <a:lnTo>
                    <a:pt x="463601" y="405079"/>
                  </a:lnTo>
                  <a:lnTo>
                    <a:pt x="554584" y="405079"/>
                  </a:lnTo>
                  <a:lnTo>
                    <a:pt x="554584" y="237233"/>
                  </a:lnTo>
                  <a:lnTo>
                    <a:pt x="619963" y="261976"/>
                  </a:lnTo>
                  <a:lnTo>
                    <a:pt x="724205" y="261976"/>
                  </a:lnTo>
                  <a:lnTo>
                    <a:pt x="744779" y="235858"/>
                  </a:lnTo>
                  <a:lnTo>
                    <a:pt x="533553" y="235858"/>
                  </a:lnTo>
                  <a:cubicBezTo>
                    <a:pt x="534458" y="251722"/>
                    <a:pt x="532076" y="264834"/>
                    <a:pt x="526409" y="275196"/>
                  </a:cubicBezTo>
                  <a:cubicBezTo>
                    <a:pt x="520741" y="285557"/>
                    <a:pt x="513217" y="292723"/>
                    <a:pt x="503835" y="296694"/>
                  </a:cubicBezTo>
                  <a:cubicBezTo>
                    <a:pt x="494900" y="300324"/>
                    <a:pt x="486023" y="300495"/>
                    <a:pt x="477203" y="297209"/>
                  </a:cubicBezTo>
                  <a:cubicBezTo>
                    <a:pt x="468383" y="293923"/>
                    <a:pt x="462477" y="287350"/>
                    <a:pt x="459486" y="277492"/>
                  </a:cubicBezTo>
                  <a:cubicBezTo>
                    <a:pt x="457676" y="268081"/>
                    <a:pt x="459124" y="260157"/>
                    <a:pt x="463830" y="253718"/>
                  </a:cubicBezTo>
                  <a:cubicBezTo>
                    <a:pt x="468535" y="247279"/>
                    <a:pt x="475012" y="242554"/>
                    <a:pt x="483261" y="239544"/>
                  </a:cubicBezTo>
                  <a:cubicBezTo>
                    <a:pt x="488433" y="237659"/>
                    <a:pt x="493633" y="234801"/>
                    <a:pt x="498863" y="230972"/>
                  </a:cubicBezTo>
                  <a:cubicBezTo>
                    <a:pt x="504092" y="227143"/>
                    <a:pt x="508492" y="222685"/>
                    <a:pt x="512064" y="217599"/>
                  </a:cubicBezTo>
                  <a:cubicBezTo>
                    <a:pt x="503587" y="219428"/>
                    <a:pt x="494938" y="221028"/>
                    <a:pt x="486118" y="222399"/>
                  </a:cubicBezTo>
                  <a:cubicBezTo>
                    <a:pt x="477298" y="223771"/>
                    <a:pt x="468421" y="224914"/>
                    <a:pt x="459486" y="225828"/>
                  </a:cubicBezTo>
                  <a:lnTo>
                    <a:pt x="457200" y="219428"/>
                  </a:lnTo>
                  <a:cubicBezTo>
                    <a:pt x="474650" y="214170"/>
                    <a:pt x="491300" y="207883"/>
                    <a:pt x="507149" y="200568"/>
                  </a:cubicBezTo>
                  <a:cubicBezTo>
                    <a:pt x="522999" y="193253"/>
                    <a:pt x="537591" y="184909"/>
                    <a:pt x="550926" y="175536"/>
                  </a:cubicBezTo>
                  <a:cubicBezTo>
                    <a:pt x="541744" y="172069"/>
                    <a:pt x="532105" y="168717"/>
                    <a:pt x="522008" y="165478"/>
                  </a:cubicBezTo>
                  <a:cubicBezTo>
                    <a:pt x="511912" y="162240"/>
                    <a:pt x="501587" y="159344"/>
                    <a:pt x="491033" y="156791"/>
                  </a:cubicBezTo>
                  <a:lnTo>
                    <a:pt x="491947" y="150390"/>
                  </a:lnTo>
                  <a:cubicBezTo>
                    <a:pt x="510216" y="148587"/>
                    <a:pt x="526714" y="147728"/>
                    <a:pt x="541439" y="147814"/>
                  </a:cubicBezTo>
                  <a:cubicBezTo>
                    <a:pt x="556165" y="147900"/>
                    <a:pt x="569233" y="148759"/>
                    <a:pt x="580644" y="150390"/>
                  </a:cubicBezTo>
                  <a:cubicBezTo>
                    <a:pt x="583378" y="147843"/>
                    <a:pt x="585912" y="145152"/>
                    <a:pt x="588245" y="142318"/>
                  </a:cubicBezTo>
                  <a:cubicBezTo>
                    <a:pt x="590579" y="139484"/>
                    <a:pt x="592770" y="136679"/>
                    <a:pt x="594817" y="133903"/>
                  </a:cubicBezTo>
                  <a:lnTo>
                    <a:pt x="488747" y="133903"/>
                  </a:lnTo>
                  <a:lnTo>
                    <a:pt x="484632" y="121158"/>
                  </a:lnTo>
                  <a:lnTo>
                    <a:pt x="598018" y="121158"/>
                  </a:lnTo>
                  <a:lnTo>
                    <a:pt x="610362" y="109700"/>
                  </a:lnTo>
                  <a:cubicBezTo>
                    <a:pt x="595017" y="110824"/>
                    <a:pt x="579530" y="111433"/>
                    <a:pt x="563899" y="111528"/>
                  </a:cubicBezTo>
                  <a:cubicBezTo>
                    <a:pt x="548269" y="111624"/>
                    <a:pt x="532667" y="111319"/>
                    <a:pt x="517093" y="110614"/>
                  </a:cubicBezTo>
                  <a:lnTo>
                    <a:pt x="515265" y="104670"/>
                  </a:lnTo>
                  <a:cubicBezTo>
                    <a:pt x="535972" y="102146"/>
                    <a:pt x="556622" y="98851"/>
                    <a:pt x="577215" y="94783"/>
                  </a:cubicBezTo>
                  <a:cubicBezTo>
                    <a:pt x="597808" y="90716"/>
                    <a:pt x="617544" y="85935"/>
                    <a:pt x="636423" y="80439"/>
                  </a:cubicBezTo>
                  <a:cubicBezTo>
                    <a:pt x="623821" y="77915"/>
                    <a:pt x="610734" y="75648"/>
                    <a:pt x="597161" y="73638"/>
                  </a:cubicBezTo>
                  <a:cubicBezTo>
                    <a:pt x="583587" y="71628"/>
                    <a:pt x="569700" y="69933"/>
                    <a:pt x="555498" y="68552"/>
                  </a:cubicBezTo>
                  <a:lnTo>
                    <a:pt x="555955" y="61694"/>
                  </a:lnTo>
                  <a:cubicBezTo>
                    <a:pt x="586064" y="57874"/>
                    <a:pt x="612829" y="55683"/>
                    <a:pt x="636251" y="55121"/>
                  </a:cubicBezTo>
                  <a:cubicBezTo>
                    <a:pt x="659673" y="54559"/>
                    <a:pt x="680152" y="55226"/>
                    <a:pt x="697687" y="57122"/>
                  </a:cubicBezTo>
                  <a:cubicBezTo>
                    <a:pt x="702031" y="55046"/>
                    <a:pt x="706260" y="52797"/>
                    <a:pt x="710375" y="50374"/>
                  </a:cubicBezTo>
                  <a:cubicBezTo>
                    <a:pt x="714490" y="47952"/>
                    <a:pt x="718490" y="45467"/>
                    <a:pt x="722376" y="42920"/>
                  </a:cubicBezTo>
                  <a:lnTo>
                    <a:pt x="542697" y="42920"/>
                  </a:lnTo>
                  <a:lnTo>
                    <a:pt x="538582" y="30175"/>
                  </a:lnTo>
                  <a:lnTo>
                    <a:pt x="732435" y="30175"/>
                  </a:lnTo>
                  <a:close/>
                  <a:moveTo>
                    <a:pt x="311811" y="0"/>
                  </a:moveTo>
                  <a:lnTo>
                    <a:pt x="363931" y="47495"/>
                  </a:lnTo>
                  <a:cubicBezTo>
                    <a:pt x="362426" y="49735"/>
                    <a:pt x="360179" y="51317"/>
                    <a:pt x="357188" y="52242"/>
                  </a:cubicBezTo>
                  <a:cubicBezTo>
                    <a:pt x="354197" y="53167"/>
                    <a:pt x="349892" y="53719"/>
                    <a:pt x="344272" y="53901"/>
                  </a:cubicBezTo>
                  <a:cubicBezTo>
                    <a:pt x="333375" y="61679"/>
                    <a:pt x="321336" y="68542"/>
                    <a:pt x="308153" y="74490"/>
                  </a:cubicBezTo>
                  <a:cubicBezTo>
                    <a:pt x="324241" y="83383"/>
                    <a:pt x="333213" y="92362"/>
                    <a:pt x="335071" y="101427"/>
                  </a:cubicBezTo>
                  <a:cubicBezTo>
                    <a:pt x="336928" y="110492"/>
                    <a:pt x="333899" y="117069"/>
                    <a:pt x="325984" y="121158"/>
                  </a:cubicBezTo>
                  <a:lnTo>
                    <a:pt x="342900" y="121158"/>
                  </a:lnTo>
                  <a:lnTo>
                    <a:pt x="374904" y="91876"/>
                  </a:lnTo>
                  <a:lnTo>
                    <a:pt x="426568" y="134817"/>
                  </a:lnTo>
                  <a:cubicBezTo>
                    <a:pt x="425063" y="137055"/>
                    <a:pt x="422929" y="138637"/>
                    <a:pt x="420167" y="139561"/>
                  </a:cubicBezTo>
                  <a:cubicBezTo>
                    <a:pt x="417405" y="140484"/>
                    <a:pt x="413442" y="141037"/>
                    <a:pt x="408280" y="141218"/>
                  </a:cubicBezTo>
                  <a:cubicBezTo>
                    <a:pt x="403470" y="146265"/>
                    <a:pt x="398231" y="151144"/>
                    <a:pt x="392564" y="155853"/>
                  </a:cubicBezTo>
                  <a:cubicBezTo>
                    <a:pt x="386896" y="160563"/>
                    <a:pt x="380857" y="164994"/>
                    <a:pt x="374447" y="169147"/>
                  </a:cubicBezTo>
                  <a:cubicBezTo>
                    <a:pt x="379667" y="173787"/>
                    <a:pt x="383286" y="178570"/>
                    <a:pt x="385306" y="183496"/>
                  </a:cubicBezTo>
                  <a:cubicBezTo>
                    <a:pt x="387325" y="188422"/>
                    <a:pt x="387973" y="193091"/>
                    <a:pt x="387249" y="197502"/>
                  </a:cubicBezTo>
                  <a:lnTo>
                    <a:pt x="435712" y="242716"/>
                  </a:lnTo>
                  <a:cubicBezTo>
                    <a:pt x="433969" y="244736"/>
                    <a:pt x="431740" y="246183"/>
                    <a:pt x="429025" y="247060"/>
                  </a:cubicBezTo>
                  <a:cubicBezTo>
                    <a:pt x="426311" y="247936"/>
                    <a:pt x="422596" y="248469"/>
                    <a:pt x="417881" y="248660"/>
                  </a:cubicBezTo>
                  <a:cubicBezTo>
                    <a:pt x="409766" y="255308"/>
                    <a:pt x="399936" y="262243"/>
                    <a:pt x="388392" y="269462"/>
                  </a:cubicBezTo>
                  <a:cubicBezTo>
                    <a:pt x="376847" y="276682"/>
                    <a:pt x="365646" y="282702"/>
                    <a:pt x="354787" y="287522"/>
                  </a:cubicBezTo>
                  <a:lnTo>
                    <a:pt x="351587" y="284783"/>
                  </a:lnTo>
                  <a:lnTo>
                    <a:pt x="352501" y="275177"/>
                  </a:lnTo>
                  <a:cubicBezTo>
                    <a:pt x="350701" y="276321"/>
                    <a:pt x="348472" y="277350"/>
                    <a:pt x="345815" y="278265"/>
                  </a:cubicBezTo>
                  <a:cubicBezTo>
                    <a:pt x="343157" y="279179"/>
                    <a:pt x="339900" y="279980"/>
                    <a:pt x="336042" y="280666"/>
                  </a:cubicBezTo>
                  <a:lnTo>
                    <a:pt x="336042" y="405079"/>
                  </a:lnTo>
                  <a:lnTo>
                    <a:pt x="345186" y="405079"/>
                  </a:lnTo>
                  <a:lnTo>
                    <a:pt x="374447" y="366200"/>
                  </a:lnTo>
                  <a:cubicBezTo>
                    <a:pt x="374738" y="366418"/>
                    <a:pt x="377865" y="368930"/>
                    <a:pt x="383828" y="373738"/>
                  </a:cubicBezTo>
                  <a:cubicBezTo>
                    <a:pt x="389791" y="378545"/>
                    <a:pt x="396847" y="384343"/>
                    <a:pt x="404995" y="391129"/>
                  </a:cubicBezTo>
                  <a:cubicBezTo>
                    <a:pt x="413143" y="397916"/>
                    <a:pt x="420638" y="404387"/>
                    <a:pt x="427482" y="410541"/>
                  </a:cubicBezTo>
                  <a:cubicBezTo>
                    <a:pt x="426749" y="413035"/>
                    <a:pt x="425244" y="414875"/>
                    <a:pt x="422967" y="416060"/>
                  </a:cubicBezTo>
                  <a:cubicBezTo>
                    <a:pt x="420691" y="417245"/>
                    <a:pt x="417929" y="417833"/>
                    <a:pt x="414681" y="417824"/>
                  </a:cubicBezTo>
                  <a:lnTo>
                    <a:pt x="10059" y="417824"/>
                  </a:lnTo>
                  <a:lnTo>
                    <a:pt x="6401" y="405079"/>
                  </a:lnTo>
                  <a:lnTo>
                    <a:pt x="97384" y="405079"/>
                  </a:lnTo>
                  <a:lnTo>
                    <a:pt x="97384" y="237233"/>
                  </a:lnTo>
                  <a:lnTo>
                    <a:pt x="162763" y="261976"/>
                  </a:lnTo>
                  <a:lnTo>
                    <a:pt x="267005" y="261976"/>
                  </a:lnTo>
                  <a:lnTo>
                    <a:pt x="287579" y="235858"/>
                  </a:lnTo>
                  <a:lnTo>
                    <a:pt x="76353" y="235858"/>
                  </a:lnTo>
                  <a:cubicBezTo>
                    <a:pt x="77258" y="251722"/>
                    <a:pt x="74876" y="264834"/>
                    <a:pt x="69209" y="275196"/>
                  </a:cubicBezTo>
                  <a:cubicBezTo>
                    <a:pt x="63542" y="285557"/>
                    <a:pt x="56017" y="292723"/>
                    <a:pt x="46635" y="296694"/>
                  </a:cubicBezTo>
                  <a:cubicBezTo>
                    <a:pt x="37700" y="300324"/>
                    <a:pt x="28823" y="300495"/>
                    <a:pt x="20003" y="297209"/>
                  </a:cubicBezTo>
                  <a:cubicBezTo>
                    <a:pt x="11183" y="293923"/>
                    <a:pt x="5277" y="287350"/>
                    <a:pt x="2286" y="277492"/>
                  </a:cubicBezTo>
                  <a:cubicBezTo>
                    <a:pt x="477" y="268081"/>
                    <a:pt x="1924" y="260157"/>
                    <a:pt x="6630" y="253718"/>
                  </a:cubicBezTo>
                  <a:cubicBezTo>
                    <a:pt x="11335" y="247279"/>
                    <a:pt x="17812" y="242554"/>
                    <a:pt x="26061" y="239544"/>
                  </a:cubicBezTo>
                  <a:cubicBezTo>
                    <a:pt x="31233" y="237659"/>
                    <a:pt x="36433" y="234801"/>
                    <a:pt x="41663" y="230972"/>
                  </a:cubicBezTo>
                  <a:cubicBezTo>
                    <a:pt x="46892" y="227143"/>
                    <a:pt x="51292" y="222685"/>
                    <a:pt x="54864" y="217599"/>
                  </a:cubicBezTo>
                  <a:cubicBezTo>
                    <a:pt x="46387" y="219428"/>
                    <a:pt x="37738" y="221028"/>
                    <a:pt x="28918" y="222399"/>
                  </a:cubicBezTo>
                  <a:cubicBezTo>
                    <a:pt x="20098" y="223771"/>
                    <a:pt x="11221" y="224914"/>
                    <a:pt x="2286" y="225828"/>
                  </a:cubicBezTo>
                  <a:lnTo>
                    <a:pt x="0" y="219428"/>
                  </a:lnTo>
                  <a:cubicBezTo>
                    <a:pt x="17450" y="214170"/>
                    <a:pt x="34100" y="207883"/>
                    <a:pt x="49949" y="200568"/>
                  </a:cubicBezTo>
                  <a:cubicBezTo>
                    <a:pt x="65799" y="193253"/>
                    <a:pt x="80391" y="184909"/>
                    <a:pt x="93726" y="175536"/>
                  </a:cubicBezTo>
                  <a:cubicBezTo>
                    <a:pt x="84544" y="172069"/>
                    <a:pt x="74905" y="168717"/>
                    <a:pt x="64808" y="165478"/>
                  </a:cubicBezTo>
                  <a:cubicBezTo>
                    <a:pt x="54712" y="162240"/>
                    <a:pt x="44387" y="159344"/>
                    <a:pt x="33833" y="156791"/>
                  </a:cubicBezTo>
                  <a:lnTo>
                    <a:pt x="34747" y="150390"/>
                  </a:lnTo>
                  <a:cubicBezTo>
                    <a:pt x="53016" y="148587"/>
                    <a:pt x="69514" y="147728"/>
                    <a:pt x="84239" y="147814"/>
                  </a:cubicBezTo>
                  <a:cubicBezTo>
                    <a:pt x="98965" y="147900"/>
                    <a:pt x="112033" y="148759"/>
                    <a:pt x="123444" y="150390"/>
                  </a:cubicBezTo>
                  <a:cubicBezTo>
                    <a:pt x="126178" y="147843"/>
                    <a:pt x="128712" y="145152"/>
                    <a:pt x="131045" y="142318"/>
                  </a:cubicBezTo>
                  <a:cubicBezTo>
                    <a:pt x="133379" y="139484"/>
                    <a:pt x="135570" y="136679"/>
                    <a:pt x="137617" y="133903"/>
                  </a:cubicBezTo>
                  <a:lnTo>
                    <a:pt x="31547" y="133903"/>
                  </a:lnTo>
                  <a:lnTo>
                    <a:pt x="27432" y="121158"/>
                  </a:lnTo>
                  <a:lnTo>
                    <a:pt x="140818" y="121158"/>
                  </a:lnTo>
                  <a:lnTo>
                    <a:pt x="153162" y="109700"/>
                  </a:lnTo>
                  <a:cubicBezTo>
                    <a:pt x="137817" y="110824"/>
                    <a:pt x="122330" y="111433"/>
                    <a:pt x="106699" y="111528"/>
                  </a:cubicBezTo>
                  <a:cubicBezTo>
                    <a:pt x="91069" y="111624"/>
                    <a:pt x="75467" y="111319"/>
                    <a:pt x="59893" y="110614"/>
                  </a:cubicBezTo>
                  <a:lnTo>
                    <a:pt x="58065" y="104670"/>
                  </a:lnTo>
                  <a:cubicBezTo>
                    <a:pt x="78772" y="102146"/>
                    <a:pt x="99422" y="98851"/>
                    <a:pt x="120015" y="94783"/>
                  </a:cubicBezTo>
                  <a:cubicBezTo>
                    <a:pt x="140608" y="90716"/>
                    <a:pt x="160344" y="85935"/>
                    <a:pt x="179223" y="80439"/>
                  </a:cubicBezTo>
                  <a:cubicBezTo>
                    <a:pt x="166621" y="77915"/>
                    <a:pt x="153534" y="75648"/>
                    <a:pt x="139961" y="73638"/>
                  </a:cubicBezTo>
                  <a:cubicBezTo>
                    <a:pt x="126387" y="71628"/>
                    <a:pt x="112500" y="69933"/>
                    <a:pt x="98298" y="68552"/>
                  </a:cubicBezTo>
                  <a:lnTo>
                    <a:pt x="98755" y="61694"/>
                  </a:lnTo>
                  <a:cubicBezTo>
                    <a:pt x="128864" y="57874"/>
                    <a:pt x="155629" y="55683"/>
                    <a:pt x="179051" y="55121"/>
                  </a:cubicBezTo>
                  <a:cubicBezTo>
                    <a:pt x="202473" y="54559"/>
                    <a:pt x="222952" y="55226"/>
                    <a:pt x="240487" y="57122"/>
                  </a:cubicBezTo>
                  <a:cubicBezTo>
                    <a:pt x="244831" y="55046"/>
                    <a:pt x="249060" y="52797"/>
                    <a:pt x="253175" y="50374"/>
                  </a:cubicBezTo>
                  <a:cubicBezTo>
                    <a:pt x="257290" y="47952"/>
                    <a:pt x="261290" y="45467"/>
                    <a:pt x="265176" y="42920"/>
                  </a:cubicBezTo>
                  <a:lnTo>
                    <a:pt x="85497" y="42920"/>
                  </a:lnTo>
                  <a:lnTo>
                    <a:pt x="81382" y="30175"/>
                  </a:lnTo>
                  <a:lnTo>
                    <a:pt x="275235" y="3017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  <a:spcAft>
                  <a:spcPts val="1000"/>
                </a:spcAft>
              </a:pPr>
              <a:endParaRPr lang="zh-CN" altLang="en-US" sz="3600" b="1" dirty="0"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</p:grpSp>
      <p:sp>
        <p:nvSpPr>
          <p:cNvPr id="23" name="文本框-8" hidden="1">
            <a:extLst>
              <a:ext uri="{FF2B5EF4-FFF2-40B4-BE49-F238E27FC236}">
                <a16:creationId xmlns:a16="http://schemas.microsoft.com/office/drawing/2014/main" id="{8C4A15DF-DD8F-4155-861F-367DF25184D9}"/>
              </a:ext>
            </a:extLst>
          </p:cNvPr>
          <p:cNvSpPr txBox="1"/>
          <p:nvPr/>
        </p:nvSpPr>
        <p:spPr>
          <a:xfrm>
            <a:off x="2345027" y="711208"/>
            <a:ext cx="6016044" cy="70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zh-CN" altLang="en-US" sz="3600" b="1" dirty="0"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样机效果原理：</a:t>
            </a:r>
          </a:p>
        </p:txBody>
      </p:sp>
      <p:sp>
        <p:nvSpPr>
          <p:cNvPr id="26" name="文本框-16" hidden="1">
            <a:extLst>
              <a:ext uri="{FF2B5EF4-FFF2-40B4-BE49-F238E27FC236}">
                <a16:creationId xmlns:a16="http://schemas.microsoft.com/office/drawing/2014/main" id="{344B5EE4-58F5-41BE-BCC0-C600FDDE9EC5}"/>
              </a:ext>
            </a:extLst>
          </p:cNvPr>
          <p:cNvSpPr txBox="1"/>
          <p:nvPr/>
        </p:nvSpPr>
        <p:spPr>
          <a:xfrm>
            <a:off x="6688427" y="711208"/>
            <a:ext cx="3112798" cy="70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zh-CN" altLang="en-US" sz="3600" b="1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叠叠高</a:t>
            </a:r>
          </a:p>
        </p:txBody>
      </p:sp>
    </p:spTree>
    <p:extLst>
      <p:ext uri="{BB962C8B-B14F-4D97-AF65-F5344CB8AC3E}">
        <p14:creationId xmlns:p14="http://schemas.microsoft.com/office/powerpoint/2010/main" val="3860204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B3C4555-71B5-40D9-A303-EC48348BD9B5}"/>
              </a:ext>
            </a:extLst>
          </p:cNvPr>
          <p:cNvGrpSpPr/>
          <p:nvPr/>
        </p:nvGrpSpPr>
        <p:grpSpPr>
          <a:xfrm>
            <a:off x="0" y="-721519"/>
            <a:ext cx="2428875" cy="636206"/>
            <a:chOff x="-1" y="-754856"/>
            <a:chExt cx="2428875" cy="636206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A310F7C-1B20-4119-BDC4-AEF556DE29AA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21E1803-B49D-440F-A088-11B9BD699306}"/>
                </a:ext>
              </a:extLst>
            </p:cNvPr>
            <p:cNvSpPr txBox="1"/>
            <p:nvPr/>
          </p:nvSpPr>
          <p:spPr>
            <a:xfrm>
              <a:off x="427329" y="-644796"/>
              <a:ext cx="2001545" cy="39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b="1" dirty="0" err="1">
                  <a:solidFill>
                    <a:schemeClr val="bg1"/>
                  </a:solidFill>
                  <a:latin typeface="+mj-ea"/>
                  <a:ea typeface="+mj-ea"/>
                </a:rPr>
                <a:t>Macbook</a:t>
              </a: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</a:rPr>
                <a:t> Air</a:t>
              </a: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4E3732B-04CE-4AEB-AB65-C7AB908C2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608E997-C458-4FF6-96AA-0D33541A0F13}"/>
              </a:ext>
            </a:extLst>
          </p:cNvPr>
          <p:cNvGrpSpPr/>
          <p:nvPr/>
        </p:nvGrpSpPr>
        <p:grpSpPr>
          <a:xfrm>
            <a:off x="-87455" y="1439130"/>
            <a:ext cx="6822081" cy="4446008"/>
            <a:chOff x="-203569" y="554967"/>
            <a:chExt cx="9229874" cy="6015187"/>
          </a:xfrm>
        </p:grpSpPr>
        <p:pic>
          <p:nvPicPr>
            <p:cNvPr id="7" name="图片 6" descr="图片包含 监视器, 室内, 电子产品, 就坐&#10;&#10;描述已自动生成">
              <a:extLst>
                <a:ext uri="{FF2B5EF4-FFF2-40B4-BE49-F238E27FC236}">
                  <a16:creationId xmlns:a16="http://schemas.microsoft.com/office/drawing/2014/main" id="{81E463E9-DA32-4F8D-842F-51CB9BF77615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03569" y="554967"/>
              <a:ext cx="9229874" cy="6015187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5D8BD7F-560A-4380-9A1D-A0E066D4564A}"/>
                </a:ext>
              </a:extLst>
            </p:cNvPr>
            <p:cNvSpPr/>
            <p:nvPr/>
          </p:nvSpPr>
          <p:spPr>
            <a:xfrm>
              <a:off x="1593851" y="1643452"/>
              <a:ext cx="5638800" cy="3550848"/>
            </a:xfrm>
            <a:prstGeom prst="rect">
              <a:avLst/>
            </a:prstGeom>
            <a:blipFill>
              <a:blip r:embed="rId4"/>
              <a:srcRect/>
              <a:stretch>
                <a:fillRect l="-101" r="-10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68EF6D7-0905-4A9F-9177-F2B8E838364B}"/>
              </a:ext>
            </a:extLst>
          </p:cNvPr>
          <p:cNvGrpSpPr/>
          <p:nvPr/>
        </p:nvGrpSpPr>
        <p:grpSpPr>
          <a:xfrm>
            <a:off x="5427499" y="1291772"/>
            <a:ext cx="7288227" cy="4749800"/>
            <a:chOff x="7257839" y="355600"/>
            <a:chExt cx="9860543" cy="6426200"/>
          </a:xfrm>
        </p:grpSpPr>
        <p:pic>
          <p:nvPicPr>
            <p:cNvPr id="10" name="图片 9" descr="图片包含 监视器, 计算机, 室内, 就坐&#10;&#10;描述已自动生成">
              <a:extLst>
                <a:ext uri="{FF2B5EF4-FFF2-40B4-BE49-F238E27FC236}">
                  <a16:creationId xmlns:a16="http://schemas.microsoft.com/office/drawing/2014/main" id="{98B6B120-A910-4B99-912E-737DFE3EA635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6" b="1466"/>
            <a:stretch/>
          </p:blipFill>
          <p:spPr>
            <a:xfrm>
              <a:off x="7257839" y="355600"/>
              <a:ext cx="9860543" cy="642620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989AE39-47D9-46F6-8255-792BE0AD03A9}"/>
                </a:ext>
              </a:extLst>
            </p:cNvPr>
            <p:cNvSpPr/>
            <p:nvPr/>
          </p:nvSpPr>
          <p:spPr>
            <a:xfrm>
              <a:off x="9363075" y="1651072"/>
              <a:ext cx="5644971" cy="3550848"/>
            </a:xfrm>
            <a:prstGeom prst="rect">
              <a:avLst/>
            </a:prstGeom>
            <a:blipFill>
              <a:blip r:embed="rId4"/>
              <a:srcRect/>
              <a:stretch>
                <a:fillRect l="-101" r="-10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561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5EA25A1-5086-497F-A828-D3ADB9A076AF}"/>
              </a:ext>
            </a:extLst>
          </p:cNvPr>
          <p:cNvGrpSpPr/>
          <p:nvPr/>
        </p:nvGrpSpPr>
        <p:grpSpPr>
          <a:xfrm>
            <a:off x="-205015" y="2043156"/>
            <a:ext cx="7013793" cy="3365246"/>
            <a:chOff x="869950" y="1231901"/>
            <a:chExt cx="10375900" cy="49783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58A13E3-194A-4185-9CB7-C4D588516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" r="2701"/>
            <a:stretch/>
          </p:blipFill>
          <p:spPr>
            <a:xfrm>
              <a:off x="869950" y="1231901"/>
              <a:ext cx="10375900" cy="4978398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150F4AC-2BA5-458C-ABD3-3858C7F87B4B}"/>
                </a:ext>
              </a:extLst>
            </p:cNvPr>
            <p:cNvSpPr/>
            <p:nvPr/>
          </p:nvSpPr>
          <p:spPr>
            <a:xfrm>
              <a:off x="2886075" y="1428751"/>
              <a:ext cx="6429375" cy="3943350"/>
            </a:xfrm>
            <a:prstGeom prst="rect">
              <a:avLst/>
            </a:prstGeom>
            <a:blipFill>
              <a:blip r:embed="rId3"/>
              <a:srcRect/>
              <a:stretch>
                <a:fillRect l="-101" r="-10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763DCCF-1A35-4034-8639-48D5726F8B7F}"/>
              </a:ext>
            </a:extLst>
          </p:cNvPr>
          <p:cNvGrpSpPr/>
          <p:nvPr/>
        </p:nvGrpSpPr>
        <p:grpSpPr>
          <a:xfrm>
            <a:off x="5637236" y="1489252"/>
            <a:ext cx="6670879" cy="4098748"/>
            <a:chOff x="7961312" y="779683"/>
            <a:chExt cx="8900559" cy="5468717"/>
          </a:xfrm>
        </p:grpSpPr>
        <p:pic>
          <p:nvPicPr>
            <p:cNvPr id="6" name="图片 5" descr="图片包含 监视器, 电视, 屏幕, 就坐&#10;&#10;描述已自动生成">
              <a:extLst>
                <a:ext uri="{FF2B5EF4-FFF2-40B4-BE49-F238E27FC236}">
                  <a16:creationId xmlns:a16="http://schemas.microsoft.com/office/drawing/2014/main" id="{DEF70FAF-0B0B-4F44-B990-5FE76BD45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1312" y="779683"/>
              <a:ext cx="8900559" cy="5468717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B2585EC-E048-4A4B-A231-B92FB91E0276}"/>
                </a:ext>
              </a:extLst>
            </p:cNvPr>
            <p:cNvSpPr/>
            <p:nvPr/>
          </p:nvSpPr>
          <p:spPr>
            <a:xfrm>
              <a:off x="9697672" y="1752635"/>
              <a:ext cx="5452845" cy="3338412"/>
            </a:xfrm>
            <a:prstGeom prst="rect">
              <a:avLst/>
            </a:prstGeom>
            <a:blipFill>
              <a:blip r:embed="rId3"/>
              <a:srcRect/>
              <a:stretch>
                <a:fillRect t="-929" b="-92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9A87835-9C6A-4B5D-9E32-17AA5C1B62EE}"/>
              </a:ext>
            </a:extLst>
          </p:cNvPr>
          <p:cNvGrpSpPr/>
          <p:nvPr/>
        </p:nvGrpSpPr>
        <p:grpSpPr>
          <a:xfrm>
            <a:off x="0" y="-721519"/>
            <a:ext cx="2383631" cy="636206"/>
            <a:chOff x="-1" y="-754856"/>
            <a:chExt cx="2383631" cy="63620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2837E57E-3B05-4C51-8CBC-3F440F4ABF8E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6A6C330-AE79-4FC7-8C15-C3A7385F381C}"/>
                </a:ext>
              </a:extLst>
            </p:cNvPr>
            <p:cNvSpPr txBox="1"/>
            <p:nvPr/>
          </p:nvSpPr>
          <p:spPr>
            <a:xfrm>
              <a:off x="191041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其他笔记本电脑</a:t>
              </a:r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469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2C40C15-BD76-45D8-9004-C48359AE65D9}"/>
              </a:ext>
            </a:extLst>
          </p:cNvPr>
          <p:cNvGrpSpPr/>
          <p:nvPr/>
        </p:nvGrpSpPr>
        <p:grpSpPr>
          <a:xfrm>
            <a:off x="2970211" y="764031"/>
            <a:ext cx="6206446" cy="5029942"/>
            <a:chOff x="2476499" y="280035"/>
            <a:chExt cx="7239002" cy="629793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90EE90F-CD7B-4313-A26F-944D16AB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499" y="280035"/>
              <a:ext cx="7239002" cy="629793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59D40B0-0CA5-4847-A608-B080C96CA539}"/>
                </a:ext>
              </a:extLst>
            </p:cNvPr>
            <p:cNvSpPr/>
            <p:nvPr/>
          </p:nvSpPr>
          <p:spPr>
            <a:xfrm>
              <a:off x="3148013" y="981075"/>
              <a:ext cx="5895975" cy="3981450"/>
            </a:xfrm>
            <a:prstGeom prst="rect">
              <a:avLst/>
            </a:prstGeom>
            <a:blipFill>
              <a:blip r:embed="rId3"/>
              <a:srcRect/>
              <a:stretch>
                <a:fillRect l="-26596" t="-6951" r="-27332" b="-832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3248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DB5BF36-1B49-4270-8644-D12DCBC75A81}"/>
              </a:ext>
            </a:extLst>
          </p:cNvPr>
          <p:cNvGrpSpPr/>
          <p:nvPr/>
        </p:nvGrpSpPr>
        <p:grpSpPr>
          <a:xfrm>
            <a:off x="353786" y="454701"/>
            <a:ext cx="7792669" cy="5844500"/>
            <a:chOff x="595086" y="454700"/>
            <a:chExt cx="7955009" cy="59662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70927AA-20D5-4B71-ABBD-72B4C57EF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86" y="454700"/>
              <a:ext cx="7955009" cy="5966255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25D6BE8-79A5-40B4-9DE5-D289D56EBF6A}"/>
                </a:ext>
              </a:extLst>
            </p:cNvPr>
            <p:cNvSpPr/>
            <p:nvPr/>
          </p:nvSpPr>
          <p:spPr>
            <a:xfrm>
              <a:off x="947737" y="1133476"/>
              <a:ext cx="7243763" cy="4095750"/>
            </a:xfrm>
            <a:prstGeom prst="rect">
              <a:avLst/>
            </a:prstGeom>
            <a:blipFill>
              <a:blip r:embed="rId3"/>
              <a:srcRect/>
              <a:stretch>
                <a:fillRect l="-259" r="-25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5642EF9D-97A1-4E32-AC01-5564CD7B8E97}"/>
              </a:ext>
            </a:extLst>
          </p:cNvPr>
          <p:cNvGrpSpPr/>
          <p:nvPr/>
        </p:nvGrpSpPr>
        <p:grpSpPr>
          <a:xfrm>
            <a:off x="8041783" y="3380986"/>
            <a:ext cx="3681034" cy="2492364"/>
            <a:chOff x="12181983" y="3380986"/>
            <a:chExt cx="3681034" cy="24923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F00630-303C-4DCF-9422-8E5309874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1983" y="3380986"/>
              <a:ext cx="3681034" cy="2492364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C3CF771-D301-4272-9679-902C0CA36D4E}"/>
                </a:ext>
              </a:extLst>
            </p:cNvPr>
            <p:cNvSpPr/>
            <p:nvPr/>
          </p:nvSpPr>
          <p:spPr>
            <a:xfrm>
              <a:off x="12372366" y="3583782"/>
              <a:ext cx="3299434" cy="1889918"/>
            </a:xfrm>
            <a:prstGeom prst="rect">
              <a:avLst/>
            </a:prstGeom>
            <a:blipFill>
              <a:blip r:embed="rId3"/>
              <a:srcRect/>
              <a:stretch>
                <a:fillRect l="-259" r="-25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7EC0C940-E2CB-4C7D-8E7F-E2F9683AC9E5}"/>
              </a:ext>
            </a:extLst>
          </p:cNvPr>
          <p:cNvGrpSpPr/>
          <p:nvPr/>
        </p:nvGrpSpPr>
        <p:grpSpPr>
          <a:xfrm>
            <a:off x="8142304" y="909615"/>
            <a:ext cx="3505601" cy="2520846"/>
            <a:chOff x="12282504" y="909615"/>
            <a:chExt cx="3505601" cy="252084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C92E6B7-7FB3-4611-A4A5-69238EE6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2504" y="909615"/>
              <a:ext cx="3505601" cy="2520846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D221036-0725-45B0-B109-D6C6B4A87242}"/>
                </a:ext>
              </a:extLst>
            </p:cNvPr>
            <p:cNvSpPr/>
            <p:nvPr/>
          </p:nvSpPr>
          <p:spPr>
            <a:xfrm>
              <a:off x="12375540" y="1050032"/>
              <a:ext cx="3328009" cy="1890017"/>
            </a:xfrm>
            <a:prstGeom prst="rect">
              <a:avLst/>
            </a:prstGeom>
            <a:blipFill>
              <a:blip r:embed="rId3"/>
              <a:srcRect/>
              <a:stretch>
                <a:fillRect l="-481" r="-48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522E943-D8EE-46B8-93C7-A1CF985ACC21}"/>
              </a:ext>
            </a:extLst>
          </p:cNvPr>
          <p:cNvGrpSpPr/>
          <p:nvPr/>
        </p:nvGrpSpPr>
        <p:grpSpPr>
          <a:xfrm>
            <a:off x="0" y="-721519"/>
            <a:ext cx="2383631" cy="636206"/>
            <a:chOff x="-1" y="-754856"/>
            <a:chExt cx="2383631" cy="636206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A4A4DDD9-6C1B-47BB-BA53-F5DFFD50E7BE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AA1D1D4-6CE2-4E37-9882-5083D38660F5}"/>
                </a:ext>
              </a:extLst>
            </p:cNvPr>
            <p:cNvSpPr txBox="1"/>
            <p:nvPr/>
          </p:nvSpPr>
          <p:spPr>
            <a:xfrm>
              <a:off x="191041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电视样机系列</a:t>
              </a:r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261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7CAF08E-AB5A-44FF-8B4D-7B91FFB49624}"/>
              </a:ext>
            </a:extLst>
          </p:cNvPr>
          <p:cNvGrpSpPr/>
          <p:nvPr/>
        </p:nvGrpSpPr>
        <p:grpSpPr>
          <a:xfrm>
            <a:off x="0" y="-721519"/>
            <a:ext cx="2383631" cy="636206"/>
            <a:chOff x="-1" y="-754856"/>
            <a:chExt cx="2383631" cy="636206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5B7E9340-8742-4FFA-A336-A170C0AA7CB9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C1D38AA-80C1-465E-8A97-7518E581C389}"/>
                </a:ext>
              </a:extLst>
            </p:cNvPr>
            <p:cNvSpPr txBox="1"/>
            <p:nvPr/>
          </p:nvSpPr>
          <p:spPr>
            <a:xfrm>
              <a:off x="191041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电视样机系列</a:t>
              </a:r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A307D9D-9737-45A4-9717-ECAFCEED597D}"/>
              </a:ext>
            </a:extLst>
          </p:cNvPr>
          <p:cNvGrpSpPr/>
          <p:nvPr/>
        </p:nvGrpSpPr>
        <p:grpSpPr>
          <a:xfrm>
            <a:off x="8138784" y="800687"/>
            <a:ext cx="3555376" cy="2476731"/>
            <a:chOff x="12278984" y="3357495"/>
            <a:chExt cx="3555376" cy="2476731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F78B319-DB7B-40D5-A311-E38FDAA2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8984" y="3357495"/>
              <a:ext cx="3555376" cy="2476731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CBA2C2D-1AA6-4EDE-A5C4-02B48F799B4C}"/>
                </a:ext>
              </a:extLst>
            </p:cNvPr>
            <p:cNvSpPr/>
            <p:nvPr/>
          </p:nvSpPr>
          <p:spPr>
            <a:xfrm>
              <a:off x="12402351" y="3566458"/>
              <a:ext cx="3335329" cy="1881842"/>
            </a:xfrm>
            <a:prstGeom prst="rect">
              <a:avLst/>
            </a:prstGeom>
            <a:blipFill>
              <a:blip r:embed="rId3"/>
              <a:srcRect/>
              <a:stretch>
                <a:fillRect l="-259" r="-25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C2BBA12-B682-47E1-896D-607CA42F1996}"/>
              </a:ext>
            </a:extLst>
          </p:cNvPr>
          <p:cNvGrpSpPr/>
          <p:nvPr/>
        </p:nvGrpSpPr>
        <p:grpSpPr>
          <a:xfrm>
            <a:off x="8211471" y="3504174"/>
            <a:ext cx="3501532" cy="2330110"/>
            <a:chOff x="8660986" y="3491474"/>
            <a:chExt cx="3501532" cy="233011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486385D-20FB-4EE0-976B-8FFE22088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0986" y="3491474"/>
              <a:ext cx="3501532" cy="2330110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EDEB2A2-FECC-4F07-A48B-DF99FB92CDB9}"/>
                </a:ext>
              </a:extLst>
            </p:cNvPr>
            <p:cNvSpPr/>
            <p:nvPr/>
          </p:nvSpPr>
          <p:spPr>
            <a:xfrm>
              <a:off x="8768417" y="3583782"/>
              <a:ext cx="3293064" cy="1905000"/>
            </a:xfrm>
            <a:prstGeom prst="rect">
              <a:avLst/>
            </a:prstGeom>
            <a:blipFill>
              <a:blip r:embed="rId3"/>
              <a:srcRect/>
              <a:stretch>
                <a:fillRect l="-1421" r="-142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52819E1-C7E4-45FC-B34E-5523DC8FC236}"/>
              </a:ext>
            </a:extLst>
          </p:cNvPr>
          <p:cNvGrpSpPr/>
          <p:nvPr/>
        </p:nvGrpSpPr>
        <p:grpSpPr>
          <a:xfrm>
            <a:off x="396770" y="1005251"/>
            <a:ext cx="7791622" cy="4938349"/>
            <a:chOff x="1394460" y="501776"/>
            <a:chExt cx="4168140" cy="264177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94B89B99-9BF9-4A36-A8BE-A44244F95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4460" y="501776"/>
              <a:ext cx="4168140" cy="2641778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CE93CC21-DB61-4B5A-88EB-4A02C460345D}"/>
                </a:ext>
              </a:extLst>
            </p:cNvPr>
            <p:cNvSpPr/>
            <p:nvPr/>
          </p:nvSpPr>
          <p:spPr>
            <a:xfrm>
              <a:off x="1588861" y="565276"/>
              <a:ext cx="3741964" cy="2171574"/>
            </a:xfrm>
            <a:prstGeom prst="rect">
              <a:avLst/>
            </a:prstGeom>
            <a:blipFill>
              <a:blip r:embed="rId3"/>
              <a:srcRect/>
              <a:stretch>
                <a:fillRect l="-259" r="-25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86702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C72DC97-1052-4CEA-8217-23ED8BDBC0D0}"/>
              </a:ext>
            </a:extLst>
          </p:cNvPr>
          <p:cNvGrpSpPr/>
          <p:nvPr/>
        </p:nvGrpSpPr>
        <p:grpSpPr>
          <a:xfrm>
            <a:off x="547914" y="244109"/>
            <a:ext cx="11123386" cy="6117196"/>
            <a:chOff x="2354365" y="1244599"/>
            <a:chExt cx="8313635" cy="457200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49066F4-D299-49C3-9DB9-F015B05DD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244600"/>
              <a:ext cx="4572000" cy="4572000"/>
            </a:xfrm>
            <a:prstGeom prst="rect">
              <a:avLst/>
            </a:prstGeom>
          </p:spPr>
        </p:pic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0AF63FA-1990-41AB-85EE-B94F12AFC3AD}"/>
                </a:ext>
              </a:extLst>
            </p:cNvPr>
            <p:cNvSpPr/>
            <p:nvPr/>
          </p:nvSpPr>
          <p:spPr>
            <a:xfrm flipH="1">
              <a:off x="2849664" y="2028825"/>
              <a:ext cx="7323036" cy="2947987"/>
            </a:xfrm>
            <a:custGeom>
              <a:avLst/>
              <a:gdLst>
                <a:gd name="connsiteX0" fmla="*/ 3600450 w 7323036"/>
                <a:gd name="connsiteY0" fmla="*/ 0 h 2947987"/>
                <a:gd name="connsiteX1" fmla="*/ 0 w 7323036"/>
                <a:gd name="connsiteY1" fmla="*/ 433387 h 2947987"/>
                <a:gd name="connsiteX2" fmla="*/ 9526 w 7323036"/>
                <a:gd name="connsiteY2" fmla="*/ 2547937 h 2947987"/>
                <a:gd name="connsiteX3" fmla="*/ 3605212 w 7323036"/>
                <a:gd name="connsiteY3" fmla="*/ 2947987 h 2947987"/>
                <a:gd name="connsiteX4" fmla="*/ 3600450 w 7323036"/>
                <a:gd name="connsiteY4" fmla="*/ 0 h 2947987"/>
                <a:gd name="connsiteX5" fmla="*/ 3722586 w 7323036"/>
                <a:gd name="connsiteY5" fmla="*/ 0 h 2947987"/>
                <a:gd name="connsiteX6" fmla="*/ 3717824 w 7323036"/>
                <a:gd name="connsiteY6" fmla="*/ 2947987 h 2947987"/>
                <a:gd name="connsiteX7" fmla="*/ 7313510 w 7323036"/>
                <a:gd name="connsiteY7" fmla="*/ 2547937 h 2947987"/>
                <a:gd name="connsiteX8" fmla="*/ 7323036 w 7323036"/>
                <a:gd name="connsiteY8" fmla="*/ 433387 h 294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3036" h="2947987">
                  <a:moveTo>
                    <a:pt x="3600450" y="0"/>
                  </a:moveTo>
                  <a:lnTo>
                    <a:pt x="0" y="433387"/>
                  </a:lnTo>
                  <a:cubicBezTo>
                    <a:pt x="1588" y="1131887"/>
                    <a:pt x="7938" y="1849437"/>
                    <a:pt x="9526" y="2547937"/>
                  </a:cubicBezTo>
                  <a:lnTo>
                    <a:pt x="3605212" y="2947987"/>
                  </a:lnTo>
                  <a:cubicBezTo>
                    <a:pt x="3603625" y="1965325"/>
                    <a:pt x="3602037" y="982662"/>
                    <a:pt x="3600450" y="0"/>
                  </a:cubicBezTo>
                  <a:close/>
                  <a:moveTo>
                    <a:pt x="3722586" y="0"/>
                  </a:moveTo>
                  <a:cubicBezTo>
                    <a:pt x="3720999" y="982662"/>
                    <a:pt x="3719411" y="1965325"/>
                    <a:pt x="3717824" y="2947987"/>
                  </a:cubicBezTo>
                  <a:lnTo>
                    <a:pt x="7313510" y="2547937"/>
                  </a:lnTo>
                  <a:cubicBezTo>
                    <a:pt x="7315098" y="1849437"/>
                    <a:pt x="7321448" y="1131887"/>
                    <a:pt x="7323036" y="433387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t="-2119" b="-211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0135057-F2DC-4A3F-A23F-C8817369F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54365" y="1244599"/>
              <a:ext cx="4572000" cy="4572000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A093EE4-323B-43F0-9B88-F22F7EC99960}"/>
              </a:ext>
            </a:extLst>
          </p:cNvPr>
          <p:cNvGrpSpPr/>
          <p:nvPr/>
        </p:nvGrpSpPr>
        <p:grpSpPr>
          <a:xfrm>
            <a:off x="0" y="-721519"/>
            <a:ext cx="2383631" cy="636206"/>
            <a:chOff x="-1" y="-754856"/>
            <a:chExt cx="2383631" cy="636206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DFCB8935-1963-49D4-9FD0-F7276BA6FFBC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B19A527-0679-43CB-889F-4CC1FA430525}"/>
                </a:ext>
              </a:extLst>
            </p:cNvPr>
            <p:cNvSpPr txBox="1"/>
            <p:nvPr/>
          </p:nvSpPr>
          <p:spPr>
            <a:xfrm>
              <a:off x="191041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电视样机系列</a:t>
              </a:r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938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168DD9E-74AE-4175-8CF6-EF944942012C}"/>
              </a:ext>
            </a:extLst>
          </p:cNvPr>
          <p:cNvGrpSpPr/>
          <p:nvPr/>
        </p:nvGrpSpPr>
        <p:grpSpPr>
          <a:xfrm>
            <a:off x="1027555" y="1238389"/>
            <a:ext cx="10093536" cy="4381221"/>
            <a:chOff x="2247225" y="1727200"/>
            <a:chExt cx="7841276" cy="34036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5763A5F-D6B2-4833-A2A7-25302720D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225" y="1727200"/>
              <a:ext cx="4141550" cy="3403600"/>
            </a:xfrm>
            <a:prstGeom prst="rect">
              <a:avLst/>
            </a:prstGeom>
          </p:spPr>
        </p:pic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5007D2C5-8DA5-4A4B-9A72-223B7C38873C}"/>
                </a:ext>
              </a:extLst>
            </p:cNvPr>
            <p:cNvSpPr/>
            <p:nvPr/>
          </p:nvSpPr>
          <p:spPr>
            <a:xfrm flipH="1">
              <a:off x="2463801" y="1898650"/>
              <a:ext cx="7408124" cy="2889250"/>
            </a:xfrm>
            <a:custGeom>
              <a:avLst/>
              <a:gdLst>
                <a:gd name="connsiteX0" fmla="*/ 0 w 7408124"/>
                <a:gd name="connsiteY0" fmla="*/ 0 h 2889250"/>
                <a:gd name="connsiteX1" fmla="*/ 0 w 7408124"/>
                <a:gd name="connsiteY1" fmla="*/ 2889250 h 2889250"/>
                <a:gd name="connsiteX2" fmla="*/ 3694113 w 7408124"/>
                <a:gd name="connsiteY2" fmla="*/ 2493963 h 2889250"/>
                <a:gd name="connsiteX3" fmla="*/ 3698875 w 7408124"/>
                <a:gd name="connsiteY3" fmla="*/ 461962 h 2889250"/>
                <a:gd name="connsiteX4" fmla="*/ 7408124 w 7408124"/>
                <a:gd name="connsiteY4" fmla="*/ 0 h 2889250"/>
                <a:gd name="connsiteX5" fmla="*/ 3709249 w 7408124"/>
                <a:gd name="connsiteY5" fmla="*/ 461962 h 2889250"/>
                <a:gd name="connsiteX6" fmla="*/ 3714011 w 7408124"/>
                <a:gd name="connsiteY6" fmla="*/ 2493963 h 2889250"/>
                <a:gd name="connsiteX7" fmla="*/ 7408124 w 7408124"/>
                <a:gd name="connsiteY7" fmla="*/ 2889250 h 288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08124" h="2889250">
                  <a:moveTo>
                    <a:pt x="0" y="0"/>
                  </a:moveTo>
                  <a:lnTo>
                    <a:pt x="0" y="2889250"/>
                  </a:lnTo>
                  <a:lnTo>
                    <a:pt x="3694113" y="2493963"/>
                  </a:lnTo>
                  <a:cubicBezTo>
                    <a:pt x="3692525" y="1662642"/>
                    <a:pt x="3700463" y="1293283"/>
                    <a:pt x="3698875" y="461962"/>
                  </a:cubicBezTo>
                  <a:close/>
                  <a:moveTo>
                    <a:pt x="7408124" y="0"/>
                  </a:moveTo>
                  <a:lnTo>
                    <a:pt x="3709249" y="461962"/>
                  </a:lnTo>
                  <a:cubicBezTo>
                    <a:pt x="3707661" y="1293283"/>
                    <a:pt x="3715599" y="1662642"/>
                    <a:pt x="3714011" y="2493963"/>
                  </a:cubicBezTo>
                  <a:lnTo>
                    <a:pt x="7408124" y="288925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t="-3796" b="-37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3E81EB8-68B4-4132-AC67-E22D42B1E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6951" y="1727200"/>
              <a:ext cx="4141550" cy="3403600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86F0683-EAAE-47B0-8229-0E95FB414E4C}"/>
              </a:ext>
            </a:extLst>
          </p:cNvPr>
          <p:cNvGrpSpPr/>
          <p:nvPr/>
        </p:nvGrpSpPr>
        <p:grpSpPr>
          <a:xfrm>
            <a:off x="0" y="-721519"/>
            <a:ext cx="2383631" cy="636206"/>
            <a:chOff x="-1" y="-754856"/>
            <a:chExt cx="2383631" cy="636206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BAD48A4A-BA65-4328-9D8A-B56C30A396AB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7D78CD1-1E43-4304-AD73-9807F5A70B1A}"/>
                </a:ext>
              </a:extLst>
            </p:cNvPr>
            <p:cNvSpPr txBox="1"/>
            <p:nvPr/>
          </p:nvSpPr>
          <p:spPr>
            <a:xfrm>
              <a:off x="191041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电视样机系列</a:t>
              </a:r>
              <a:endParaRPr lang="en-US" altLang="zh-CN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494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B0618A8-14CE-496E-8AB0-FFBC277F527A}"/>
              </a:ext>
            </a:extLst>
          </p:cNvPr>
          <p:cNvGrpSpPr/>
          <p:nvPr/>
        </p:nvGrpSpPr>
        <p:grpSpPr>
          <a:xfrm>
            <a:off x="3673008" y="896042"/>
            <a:ext cx="4518492" cy="4913308"/>
            <a:chOff x="12103748" y="6962644"/>
            <a:chExt cx="4572184" cy="4971693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0004C37E-23A9-47B6-93BA-5BBEAD0CCB9D}"/>
                </a:ext>
              </a:extLst>
            </p:cNvPr>
            <p:cNvSpPr>
              <a:spLocks/>
            </p:cNvSpPr>
            <p:nvPr/>
          </p:nvSpPr>
          <p:spPr>
            <a:xfrm rot="21345834">
              <a:off x="14558811" y="7862833"/>
              <a:ext cx="1934081" cy="2587183"/>
            </a:xfrm>
            <a:prstGeom prst="roundRect">
              <a:avLst/>
            </a:prstGeom>
            <a:blipFill>
              <a:blip r:embed="rId2"/>
              <a:srcRect/>
              <a:stretch>
                <a:fillRect l="-22623" t="-8771" r="-32135" b="-8062"/>
              </a:stretch>
            </a:blipFill>
            <a:ln>
              <a:noFill/>
            </a:ln>
            <a:scene3d>
              <a:camera prst="perspectiveRight" fov="7200000"/>
              <a:lightRig rig="glow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B4E96AC-04D7-4791-BF40-377CCEF0A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7077">
              <a:off x="12103748" y="6962644"/>
              <a:ext cx="4572184" cy="4971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8907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820E691-E825-4E56-AAFE-88ED389B4D32}"/>
              </a:ext>
            </a:extLst>
          </p:cNvPr>
          <p:cNvGrpSpPr/>
          <p:nvPr/>
        </p:nvGrpSpPr>
        <p:grpSpPr>
          <a:xfrm>
            <a:off x="7878980" y="1582414"/>
            <a:ext cx="3137010" cy="3769372"/>
            <a:chOff x="3326603" y="4609"/>
            <a:chExt cx="570747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EA7D793-98F6-4F54-AF8C-5D01959FE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603" y="4609"/>
              <a:ext cx="5707479" cy="6858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F2E4BD81-D1E8-4C30-9D04-5BD043F960F6}"/>
                </a:ext>
              </a:extLst>
            </p:cNvPr>
            <p:cNvSpPr/>
            <p:nvPr/>
          </p:nvSpPr>
          <p:spPr>
            <a:xfrm>
              <a:off x="3748090" y="1581149"/>
              <a:ext cx="2390774" cy="3488608"/>
            </a:xfrm>
            <a:prstGeom prst="roundRect">
              <a:avLst/>
            </a:prstGeom>
            <a:blipFill dpi="0" rotWithShape="1">
              <a:blip r:embed="rId3"/>
              <a:srcRect/>
              <a:stretch>
                <a:fillRect l="-11352" r="-7124"/>
              </a:stretch>
            </a:blipFill>
            <a:ln>
              <a:noFill/>
            </a:ln>
            <a:effectLst>
              <a:innerShdw blurRad="50800">
                <a:srgbClr val="434343">
                  <a:alpha val="6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1BD68B5-7B69-489E-AA5E-7A0EF607856D}"/>
              </a:ext>
            </a:extLst>
          </p:cNvPr>
          <p:cNvGrpSpPr/>
          <p:nvPr/>
        </p:nvGrpSpPr>
        <p:grpSpPr>
          <a:xfrm>
            <a:off x="4909282" y="1103086"/>
            <a:ext cx="2492426" cy="4550228"/>
            <a:chOff x="4913187" y="1041658"/>
            <a:chExt cx="2615374" cy="477468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101EC01-2D40-47EC-8075-60813B522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187" y="1041658"/>
              <a:ext cx="2615374" cy="4774684"/>
            </a:xfrm>
            <a:prstGeom prst="rect">
              <a:avLst/>
            </a:prstGeom>
          </p:spPr>
        </p:pic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798585C-32E2-4103-BA40-AA1EB517036F}"/>
                </a:ext>
              </a:extLst>
            </p:cNvPr>
            <p:cNvSpPr/>
            <p:nvPr/>
          </p:nvSpPr>
          <p:spPr>
            <a:xfrm>
              <a:off x="5000626" y="2063751"/>
              <a:ext cx="2333625" cy="2749550"/>
            </a:xfrm>
            <a:prstGeom prst="roundRect">
              <a:avLst>
                <a:gd name="adj" fmla="val 15011"/>
              </a:avLst>
            </a:prstGeom>
            <a:blipFill dpi="0" rotWithShape="1">
              <a:blip r:embed="rId3"/>
              <a:srcRect/>
              <a:stretch>
                <a:fillRect l="-8" r="-8"/>
              </a:stretch>
            </a:blipFill>
            <a:ln>
              <a:noFill/>
            </a:ln>
            <a:effectLst>
              <a:innerShdw blurRad="50800">
                <a:srgbClr val="434343">
                  <a:alpha val="6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471829A-6F91-4914-8BAB-444DCEEF5CEF}"/>
              </a:ext>
            </a:extLst>
          </p:cNvPr>
          <p:cNvGrpSpPr/>
          <p:nvPr/>
        </p:nvGrpSpPr>
        <p:grpSpPr>
          <a:xfrm flipH="1">
            <a:off x="1235065" y="1582414"/>
            <a:ext cx="3137010" cy="3769372"/>
            <a:chOff x="3326603" y="4609"/>
            <a:chExt cx="5707479" cy="6858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40F4ED6-AF91-4A4A-B5E5-2355300A7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603" y="4609"/>
              <a:ext cx="5707479" cy="6858000"/>
            </a:xfrm>
            <a:prstGeom prst="rect">
              <a:avLst/>
            </a:prstGeom>
          </p:spPr>
        </p:pic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DC59EDA-BCEA-4407-B041-7D0D82A411BE}"/>
                </a:ext>
              </a:extLst>
            </p:cNvPr>
            <p:cNvSpPr/>
            <p:nvPr/>
          </p:nvSpPr>
          <p:spPr>
            <a:xfrm>
              <a:off x="3748089" y="1581149"/>
              <a:ext cx="2390774" cy="3488608"/>
            </a:xfrm>
            <a:prstGeom prst="roundRect">
              <a:avLst/>
            </a:prstGeom>
            <a:blipFill dpi="0" rotWithShape="0">
              <a:blip r:embed="rId3"/>
              <a:srcRect/>
              <a:stretch>
                <a:fillRect l="-11352" r="-7124"/>
              </a:stretch>
            </a:blipFill>
            <a:ln>
              <a:noFill/>
            </a:ln>
            <a:effectLst>
              <a:innerShdw blurRad="50800">
                <a:srgbClr val="434343">
                  <a:alpha val="6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D24D5DB-84BD-419C-815E-4A3E4169028A}"/>
              </a:ext>
            </a:extLst>
          </p:cNvPr>
          <p:cNvGrpSpPr/>
          <p:nvPr/>
        </p:nvGrpSpPr>
        <p:grpSpPr>
          <a:xfrm>
            <a:off x="0" y="-721519"/>
            <a:ext cx="2383631" cy="636206"/>
            <a:chOff x="-1" y="-754856"/>
            <a:chExt cx="2383631" cy="636206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1743BACB-276C-4640-A8AD-D467829925D3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F78F21D-9FFF-4525-B11E-4448376C2907}"/>
                </a:ext>
              </a:extLst>
            </p:cNvPr>
            <p:cNvSpPr txBox="1"/>
            <p:nvPr/>
          </p:nvSpPr>
          <p:spPr>
            <a:xfrm>
              <a:off x="379704" y="-6416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WATCH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7CBF2F1-F76C-4DAD-B9F7-BA6B42FAA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6892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AB68308-E32E-4125-BA3C-BEADD17B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03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4E0FE5A-FF01-413E-AE19-AED8544A143D}"/>
              </a:ext>
            </a:extLst>
          </p:cNvPr>
          <p:cNvGrpSpPr/>
          <p:nvPr/>
        </p:nvGrpSpPr>
        <p:grpSpPr>
          <a:xfrm>
            <a:off x="914688" y="144203"/>
            <a:ext cx="9968306" cy="6977814"/>
            <a:chOff x="3239694" y="144203"/>
            <a:chExt cx="9968306" cy="697781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809AE6A3-D747-49E1-BB3A-C2E3FD36622B}"/>
                </a:ext>
              </a:extLst>
            </p:cNvPr>
            <p:cNvSpPr/>
            <p:nvPr/>
          </p:nvSpPr>
          <p:spPr>
            <a:xfrm>
              <a:off x="7785101" y="1543634"/>
              <a:ext cx="2105784" cy="4557446"/>
            </a:xfrm>
            <a:prstGeom prst="roundRect">
              <a:avLst>
                <a:gd name="adj" fmla="val 11629"/>
              </a:avLst>
            </a:prstGeom>
            <a:blipFill>
              <a:blip r:embed="rId2"/>
              <a:srcRect/>
              <a:stretch>
                <a:fillRect t="-78" b="-78"/>
              </a:stretch>
            </a:blipFill>
            <a:ln>
              <a:noFill/>
            </a:ln>
            <a:scene3d>
              <a:camera prst="perspectiveLeft" fov="3600000">
                <a:rot lat="0" lon="2400000" rev="0"/>
              </a:camera>
              <a:lightRig rig="glow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325F658-E379-4AB8-A03A-B8FBA3932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694" y="144203"/>
              <a:ext cx="9968306" cy="6977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987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338CAD9-8845-4539-BE56-7DD25BE61262}"/>
              </a:ext>
            </a:extLst>
          </p:cNvPr>
          <p:cNvGrpSpPr/>
          <p:nvPr/>
        </p:nvGrpSpPr>
        <p:grpSpPr>
          <a:xfrm>
            <a:off x="27619" y="457144"/>
            <a:ext cx="3776976" cy="5994512"/>
            <a:chOff x="1132480" y="431744"/>
            <a:chExt cx="3776976" cy="599451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7BDBBA2-EDEF-4591-8A68-07B09FA7C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6" t="5080" r="12252" b="6243"/>
            <a:stretch/>
          </p:blipFill>
          <p:spPr>
            <a:xfrm>
              <a:off x="1132480" y="431744"/>
              <a:ext cx="3776976" cy="5994512"/>
            </a:xfrm>
            <a:prstGeom prst="rect">
              <a:avLst/>
            </a:prstGeom>
          </p:spPr>
        </p:pic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58457F0-23EC-4294-8D89-DF90B341083C}"/>
                </a:ext>
              </a:extLst>
            </p:cNvPr>
            <p:cNvSpPr/>
            <p:nvPr/>
          </p:nvSpPr>
          <p:spPr>
            <a:xfrm>
              <a:off x="1936013" y="1052174"/>
              <a:ext cx="2240700" cy="4792366"/>
            </a:xfrm>
            <a:custGeom>
              <a:avLst/>
              <a:gdLst>
                <a:gd name="connsiteX0" fmla="*/ 1455091 w 2240700"/>
                <a:gd name="connsiteY0" fmla="*/ 0 h 4791333"/>
                <a:gd name="connsiteX1" fmla="*/ 1724762 w 2240700"/>
                <a:gd name="connsiteY1" fmla="*/ 0 h 4791333"/>
                <a:gd name="connsiteX2" fmla="*/ 1455091 w 2240700"/>
                <a:gd name="connsiteY2" fmla="*/ 554 h 4791333"/>
                <a:gd name="connsiteX3" fmla="*/ 508066 w 2240700"/>
                <a:gd name="connsiteY3" fmla="*/ 0 h 4791333"/>
                <a:gd name="connsiteX4" fmla="*/ 876616 w 2240700"/>
                <a:gd name="connsiteY4" fmla="*/ 0 h 4791333"/>
                <a:gd name="connsiteX5" fmla="*/ 876616 w 2240700"/>
                <a:gd name="connsiteY5" fmla="*/ 756 h 4791333"/>
                <a:gd name="connsiteX6" fmla="*/ 220866 w 2240700"/>
                <a:gd name="connsiteY6" fmla="*/ 0 h 4791333"/>
                <a:gd name="connsiteX7" fmla="*/ 508066 w 2240700"/>
                <a:gd name="connsiteY7" fmla="*/ 0 h 4791333"/>
                <a:gd name="connsiteX8" fmla="*/ 530897 w 2240700"/>
                <a:gd name="connsiteY8" fmla="*/ 91101 h 4791333"/>
                <a:gd name="connsiteX9" fmla="*/ 624694 w 2240700"/>
                <a:gd name="connsiteY9" fmla="*/ 173376 h 4791333"/>
                <a:gd name="connsiteX10" fmla="*/ 876616 w 2240700"/>
                <a:gd name="connsiteY10" fmla="*/ 173376 h 4791333"/>
                <a:gd name="connsiteX11" fmla="*/ 1086541 w 2240700"/>
                <a:gd name="connsiteY11" fmla="*/ 173376 h 4791333"/>
                <a:gd name="connsiteX12" fmla="*/ 1146287 w 2240700"/>
                <a:gd name="connsiteY12" fmla="*/ 173376 h 4791333"/>
                <a:gd name="connsiteX13" fmla="*/ 1455091 w 2240700"/>
                <a:gd name="connsiteY13" fmla="*/ 173376 h 4791333"/>
                <a:gd name="connsiteX14" fmla="*/ 1608134 w 2240700"/>
                <a:gd name="connsiteY14" fmla="*/ 173376 h 4791333"/>
                <a:gd name="connsiteX15" fmla="*/ 1701931 w 2240700"/>
                <a:gd name="connsiteY15" fmla="*/ 91101 h 4791333"/>
                <a:gd name="connsiteX16" fmla="*/ 1724762 w 2240700"/>
                <a:gd name="connsiteY16" fmla="*/ 0 h 4791333"/>
                <a:gd name="connsiteX17" fmla="*/ 2019834 w 2240700"/>
                <a:gd name="connsiteY17" fmla="*/ 0 h 4791333"/>
                <a:gd name="connsiteX18" fmla="*/ 2240700 w 2240700"/>
                <a:gd name="connsiteY18" fmla="*/ 220866 h 4791333"/>
                <a:gd name="connsiteX19" fmla="*/ 2240700 w 2240700"/>
                <a:gd name="connsiteY19" fmla="*/ 4570467 h 4791333"/>
                <a:gd name="connsiteX20" fmla="*/ 2019834 w 2240700"/>
                <a:gd name="connsiteY20" fmla="*/ 4791333 h 4791333"/>
                <a:gd name="connsiteX21" fmla="*/ 220866 w 2240700"/>
                <a:gd name="connsiteY21" fmla="*/ 4791333 h 4791333"/>
                <a:gd name="connsiteX22" fmla="*/ 0 w 2240700"/>
                <a:gd name="connsiteY22" fmla="*/ 4570467 h 4791333"/>
                <a:gd name="connsiteX23" fmla="*/ 0 w 2240700"/>
                <a:gd name="connsiteY23" fmla="*/ 220866 h 4791333"/>
                <a:gd name="connsiteX24" fmla="*/ 220866 w 2240700"/>
                <a:gd name="connsiteY24" fmla="*/ 0 h 4791333"/>
                <a:gd name="connsiteX0" fmla="*/ 1455091 w 2240700"/>
                <a:gd name="connsiteY0" fmla="*/ 0 h 4791333"/>
                <a:gd name="connsiteX1" fmla="*/ 1724762 w 2240700"/>
                <a:gd name="connsiteY1" fmla="*/ 0 h 4791333"/>
                <a:gd name="connsiteX2" fmla="*/ 1455091 w 2240700"/>
                <a:gd name="connsiteY2" fmla="*/ 554 h 4791333"/>
                <a:gd name="connsiteX3" fmla="*/ 1455091 w 2240700"/>
                <a:gd name="connsiteY3" fmla="*/ 0 h 4791333"/>
                <a:gd name="connsiteX4" fmla="*/ 508066 w 2240700"/>
                <a:gd name="connsiteY4" fmla="*/ 0 h 4791333"/>
                <a:gd name="connsiteX5" fmla="*/ 876616 w 2240700"/>
                <a:gd name="connsiteY5" fmla="*/ 0 h 4791333"/>
                <a:gd name="connsiteX6" fmla="*/ 508066 w 2240700"/>
                <a:gd name="connsiteY6" fmla="*/ 0 h 4791333"/>
                <a:gd name="connsiteX7" fmla="*/ 220866 w 2240700"/>
                <a:gd name="connsiteY7" fmla="*/ 0 h 4791333"/>
                <a:gd name="connsiteX8" fmla="*/ 508066 w 2240700"/>
                <a:gd name="connsiteY8" fmla="*/ 0 h 4791333"/>
                <a:gd name="connsiteX9" fmla="*/ 530897 w 2240700"/>
                <a:gd name="connsiteY9" fmla="*/ 91101 h 4791333"/>
                <a:gd name="connsiteX10" fmla="*/ 624694 w 2240700"/>
                <a:gd name="connsiteY10" fmla="*/ 173376 h 4791333"/>
                <a:gd name="connsiteX11" fmla="*/ 876616 w 2240700"/>
                <a:gd name="connsiteY11" fmla="*/ 173376 h 4791333"/>
                <a:gd name="connsiteX12" fmla="*/ 1086541 w 2240700"/>
                <a:gd name="connsiteY12" fmla="*/ 173376 h 4791333"/>
                <a:gd name="connsiteX13" fmla="*/ 1146287 w 2240700"/>
                <a:gd name="connsiteY13" fmla="*/ 173376 h 4791333"/>
                <a:gd name="connsiteX14" fmla="*/ 1455091 w 2240700"/>
                <a:gd name="connsiteY14" fmla="*/ 173376 h 4791333"/>
                <a:gd name="connsiteX15" fmla="*/ 1608134 w 2240700"/>
                <a:gd name="connsiteY15" fmla="*/ 173376 h 4791333"/>
                <a:gd name="connsiteX16" fmla="*/ 1701931 w 2240700"/>
                <a:gd name="connsiteY16" fmla="*/ 91101 h 4791333"/>
                <a:gd name="connsiteX17" fmla="*/ 1724762 w 2240700"/>
                <a:gd name="connsiteY17" fmla="*/ 0 h 4791333"/>
                <a:gd name="connsiteX18" fmla="*/ 2019834 w 2240700"/>
                <a:gd name="connsiteY18" fmla="*/ 0 h 4791333"/>
                <a:gd name="connsiteX19" fmla="*/ 2240700 w 2240700"/>
                <a:gd name="connsiteY19" fmla="*/ 220866 h 4791333"/>
                <a:gd name="connsiteX20" fmla="*/ 2240700 w 2240700"/>
                <a:gd name="connsiteY20" fmla="*/ 4570467 h 4791333"/>
                <a:gd name="connsiteX21" fmla="*/ 2019834 w 2240700"/>
                <a:gd name="connsiteY21" fmla="*/ 4791333 h 4791333"/>
                <a:gd name="connsiteX22" fmla="*/ 220866 w 2240700"/>
                <a:gd name="connsiteY22" fmla="*/ 4791333 h 4791333"/>
                <a:gd name="connsiteX23" fmla="*/ 0 w 2240700"/>
                <a:gd name="connsiteY23" fmla="*/ 4570467 h 4791333"/>
                <a:gd name="connsiteX24" fmla="*/ 0 w 2240700"/>
                <a:gd name="connsiteY24" fmla="*/ 220866 h 4791333"/>
                <a:gd name="connsiteX25" fmla="*/ 220866 w 2240700"/>
                <a:gd name="connsiteY25" fmla="*/ 0 h 4791333"/>
                <a:gd name="connsiteX0" fmla="*/ 1455091 w 2240700"/>
                <a:gd name="connsiteY0" fmla="*/ 554 h 4791333"/>
                <a:gd name="connsiteX1" fmla="*/ 1724762 w 2240700"/>
                <a:gd name="connsiteY1" fmla="*/ 0 h 4791333"/>
                <a:gd name="connsiteX2" fmla="*/ 1455091 w 2240700"/>
                <a:gd name="connsiteY2" fmla="*/ 554 h 4791333"/>
                <a:gd name="connsiteX3" fmla="*/ 508066 w 2240700"/>
                <a:gd name="connsiteY3" fmla="*/ 0 h 4791333"/>
                <a:gd name="connsiteX4" fmla="*/ 876616 w 2240700"/>
                <a:gd name="connsiteY4" fmla="*/ 0 h 4791333"/>
                <a:gd name="connsiteX5" fmla="*/ 508066 w 2240700"/>
                <a:gd name="connsiteY5" fmla="*/ 0 h 4791333"/>
                <a:gd name="connsiteX6" fmla="*/ 220866 w 2240700"/>
                <a:gd name="connsiteY6" fmla="*/ 0 h 4791333"/>
                <a:gd name="connsiteX7" fmla="*/ 508066 w 2240700"/>
                <a:gd name="connsiteY7" fmla="*/ 0 h 4791333"/>
                <a:gd name="connsiteX8" fmla="*/ 530897 w 2240700"/>
                <a:gd name="connsiteY8" fmla="*/ 91101 h 4791333"/>
                <a:gd name="connsiteX9" fmla="*/ 624694 w 2240700"/>
                <a:gd name="connsiteY9" fmla="*/ 173376 h 4791333"/>
                <a:gd name="connsiteX10" fmla="*/ 876616 w 2240700"/>
                <a:gd name="connsiteY10" fmla="*/ 173376 h 4791333"/>
                <a:gd name="connsiteX11" fmla="*/ 1086541 w 2240700"/>
                <a:gd name="connsiteY11" fmla="*/ 173376 h 4791333"/>
                <a:gd name="connsiteX12" fmla="*/ 1146287 w 2240700"/>
                <a:gd name="connsiteY12" fmla="*/ 173376 h 4791333"/>
                <a:gd name="connsiteX13" fmla="*/ 1455091 w 2240700"/>
                <a:gd name="connsiteY13" fmla="*/ 173376 h 4791333"/>
                <a:gd name="connsiteX14" fmla="*/ 1608134 w 2240700"/>
                <a:gd name="connsiteY14" fmla="*/ 173376 h 4791333"/>
                <a:gd name="connsiteX15" fmla="*/ 1701931 w 2240700"/>
                <a:gd name="connsiteY15" fmla="*/ 91101 h 4791333"/>
                <a:gd name="connsiteX16" fmla="*/ 1724762 w 2240700"/>
                <a:gd name="connsiteY16" fmla="*/ 0 h 4791333"/>
                <a:gd name="connsiteX17" fmla="*/ 2019834 w 2240700"/>
                <a:gd name="connsiteY17" fmla="*/ 0 h 4791333"/>
                <a:gd name="connsiteX18" fmla="*/ 2240700 w 2240700"/>
                <a:gd name="connsiteY18" fmla="*/ 220866 h 4791333"/>
                <a:gd name="connsiteX19" fmla="*/ 2240700 w 2240700"/>
                <a:gd name="connsiteY19" fmla="*/ 4570467 h 4791333"/>
                <a:gd name="connsiteX20" fmla="*/ 2019834 w 2240700"/>
                <a:gd name="connsiteY20" fmla="*/ 4791333 h 4791333"/>
                <a:gd name="connsiteX21" fmla="*/ 220866 w 2240700"/>
                <a:gd name="connsiteY21" fmla="*/ 4791333 h 4791333"/>
                <a:gd name="connsiteX22" fmla="*/ 0 w 2240700"/>
                <a:gd name="connsiteY22" fmla="*/ 4570467 h 4791333"/>
                <a:gd name="connsiteX23" fmla="*/ 0 w 2240700"/>
                <a:gd name="connsiteY23" fmla="*/ 220866 h 4791333"/>
                <a:gd name="connsiteX24" fmla="*/ 220866 w 2240700"/>
                <a:gd name="connsiteY24" fmla="*/ 0 h 4791333"/>
                <a:gd name="connsiteX0" fmla="*/ 1455091 w 2240700"/>
                <a:gd name="connsiteY0" fmla="*/ 554 h 4791333"/>
                <a:gd name="connsiteX1" fmla="*/ 1724762 w 2240700"/>
                <a:gd name="connsiteY1" fmla="*/ 0 h 4791333"/>
                <a:gd name="connsiteX2" fmla="*/ 1455091 w 2240700"/>
                <a:gd name="connsiteY2" fmla="*/ 554 h 4791333"/>
                <a:gd name="connsiteX3" fmla="*/ 220866 w 2240700"/>
                <a:gd name="connsiteY3" fmla="*/ 0 h 4791333"/>
                <a:gd name="connsiteX4" fmla="*/ 508066 w 2240700"/>
                <a:gd name="connsiteY4" fmla="*/ 0 h 4791333"/>
                <a:gd name="connsiteX5" fmla="*/ 530897 w 2240700"/>
                <a:gd name="connsiteY5" fmla="*/ 91101 h 4791333"/>
                <a:gd name="connsiteX6" fmla="*/ 624694 w 2240700"/>
                <a:gd name="connsiteY6" fmla="*/ 173376 h 4791333"/>
                <a:gd name="connsiteX7" fmla="*/ 876616 w 2240700"/>
                <a:gd name="connsiteY7" fmla="*/ 173376 h 4791333"/>
                <a:gd name="connsiteX8" fmla="*/ 1086541 w 2240700"/>
                <a:gd name="connsiteY8" fmla="*/ 173376 h 4791333"/>
                <a:gd name="connsiteX9" fmla="*/ 1146287 w 2240700"/>
                <a:gd name="connsiteY9" fmla="*/ 173376 h 4791333"/>
                <a:gd name="connsiteX10" fmla="*/ 1455091 w 2240700"/>
                <a:gd name="connsiteY10" fmla="*/ 173376 h 4791333"/>
                <a:gd name="connsiteX11" fmla="*/ 1608134 w 2240700"/>
                <a:gd name="connsiteY11" fmla="*/ 173376 h 4791333"/>
                <a:gd name="connsiteX12" fmla="*/ 1701931 w 2240700"/>
                <a:gd name="connsiteY12" fmla="*/ 91101 h 4791333"/>
                <a:gd name="connsiteX13" fmla="*/ 1724762 w 2240700"/>
                <a:gd name="connsiteY13" fmla="*/ 0 h 4791333"/>
                <a:gd name="connsiteX14" fmla="*/ 2019834 w 2240700"/>
                <a:gd name="connsiteY14" fmla="*/ 0 h 4791333"/>
                <a:gd name="connsiteX15" fmla="*/ 2240700 w 2240700"/>
                <a:gd name="connsiteY15" fmla="*/ 220866 h 4791333"/>
                <a:gd name="connsiteX16" fmla="*/ 2240700 w 2240700"/>
                <a:gd name="connsiteY16" fmla="*/ 4570467 h 4791333"/>
                <a:gd name="connsiteX17" fmla="*/ 2019834 w 2240700"/>
                <a:gd name="connsiteY17" fmla="*/ 4791333 h 4791333"/>
                <a:gd name="connsiteX18" fmla="*/ 220866 w 2240700"/>
                <a:gd name="connsiteY18" fmla="*/ 4791333 h 4791333"/>
                <a:gd name="connsiteX19" fmla="*/ 0 w 2240700"/>
                <a:gd name="connsiteY19" fmla="*/ 4570467 h 4791333"/>
                <a:gd name="connsiteX20" fmla="*/ 0 w 2240700"/>
                <a:gd name="connsiteY20" fmla="*/ 220866 h 4791333"/>
                <a:gd name="connsiteX21" fmla="*/ 220866 w 2240700"/>
                <a:gd name="connsiteY21" fmla="*/ 0 h 4791333"/>
                <a:gd name="connsiteX0" fmla="*/ 220866 w 2240700"/>
                <a:gd name="connsiteY0" fmla="*/ 0 h 4791333"/>
                <a:gd name="connsiteX1" fmla="*/ 508066 w 2240700"/>
                <a:gd name="connsiteY1" fmla="*/ 0 h 4791333"/>
                <a:gd name="connsiteX2" fmla="*/ 530897 w 2240700"/>
                <a:gd name="connsiteY2" fmla="*/ 91101 h 4791333"/>
                <a:gd name="connsiteX3" fmla="*/ 624694 w 2240700"/>
                <a:gd name="connsiteY3" fmla="*/ 173376 h 4791333"/>
                <a:gd name="connsiteX4" fmla="*/ 876616 w 2240700"/>
                <a:gd name="connsiteY4" fmla="*/ 173376 h 4791333"/>
                <a:gd name="connsiteX5" fmla="*/ 1086541 w 2240700"/>
                <a:gd name="connsiteY5" fmla="*/ 173376 h 4791333"/>
                <a:gd name="connsiteX6" fmla="*/ 1146287 w 2240700"/>
                <a:gd name="connsiteY6" fmla="*/ 173376 h 4791333"/>
                <a:gd name="connsiteX7" fmla="*/ 1455091 w 2240700"/>
                <a:gd name="connsiteY7" fmla="*/ 173376 h 4791333"/>
                <a:gd name="connsiteX8" fmla="*/ 1608134 w 2240700"/>
                <a:gd name="connsiteY8" fmla="*/ 173376 h 4791333"/>
                <a:gd name="connsiteX9" fmla="*/ 1701931 w 2240700"/>
                <a:gd name="connsiteY9" fmla="*/ 91101 h 4791333"/>
                <a:gd name="connsiteX10" fmla="*/ 1724762 w 2240700"/>
                <a:gd name="connsiteY10" fmla="*/ 0 h 4791333"/>
                <a:gd name="connsiteX11" fmla="*/ 2019834 w 2240700"/>
                <a:gd name="connsiteY11" fmla="*/ 0 h 4791333"/>
                <a:gd name="connsiteX12" fmla="*/ 2240700 w 2240700"/>
                <a:gd name="connsiteY12" fmla="*/ 220866 h 4791333"/>
                <a:gd name="connsiteX13" fmla="*/ 2240700 w 2240700"/>
                <a:gd name="connsiteY13" fmla="*/ 4570467 h 4791333"/>
                <a:gd name="connsiteX14" fmla="*/ 2019834 w 2240700"/>
                <a:gd name="connsiteY14" fmla="*/ 4791333 h 4791333"/>
                <a:gd name="connsiteX15" fmla="*/ 220866 w 2240700"/>
                <a:gd name="connsiteY15" fmla="*/ 4791333 h 4791333"/>
                <a:gd name="connsiteX16" fmla="*/ 0 w 2240700"/>
                <a:gd name="connsiteY16" fmla="*/ 4570467 h 4791333"/>
                <a:gd name="connsiteX17" fmla="*/ 0 w 2240700"/>
                <a:gd name="connsiteY17" fmla="*/ 220866 h 4791333"/>
                <a:gd name="connsiteX18" fmla="*/ 220866 w 2240700"/>
                <a:gd name="connsiteY18" fmla="*/ 0 h 479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40700" h="4791333">
                  <a:moveTo>
                    <a:pt x="220866" y="0"/>
                  </a:moveTo>
                  <a:lnTo>
                    <a:pt x="508066" y="0"/>
                  </a:lnTo>
                  <a:cubicBezTo>
                    <a:pt x="515176" y="33926"/>
                    <a:pt x="520790" y="60226"/>
                    <a:pt x="530897" y="91101"/>
                  </a:cubicBezTo>
                  <a:cubicBezTo>
                    <a:pt x="561220" y="145446"/>
                    <a:pt x="572324" y="161172"/>
                    <a:pt x="624694" y="173376"/>
                  </a:cubicBezTo>
                  <a:lnTo>
                    <a:pt x="876616" y="173376"/>
                  </a:lnTo>
                  <a:lnTo>
                    <a:pt x="1086541" y="173376"/>
                  </a:lnTo>
                  <a:lnTo>
                    <a:pt x="1146287" y="173376"/>
                  </a:lnTo>
                  <a:lnTo>
                    <a:pt x="1455091" y="173376"/>
                  </a:lnTo>
                  <a:lnTo>
                    <a:pt x="1608134" y="173376"/>
                  </a:lnTo>
                  <a:cubicBezTo>
                    <a:pt x="1660504" y="161172"/>
                    <a:pt x="1671608" y="145446"/>
                    <a:pt x="1701931" y="91101"/>
                  </a:cubicBezTo>
                  <a:cubicBezTo>
                    <a:pt x="1712038" y="60226"/>
                    <a:pt x="1717652" y="33926"/>
                    <a:pt x="1724762" y="0"/>
                  </a:cubicBezTo>
                  <a:lnTo>
                    <a:pt x="2019834" y="0"/>
                  </a:lnTo>
                  <a:cubicBezTo>
                    <a:pt x="2141815" y="0"/>
                    <a:pt x="2240700" y="98885"/>
                    <a:pt x="2240700" y="220866"/>
                  </a:cubicBezTo>
                  <a:lnTo>
                    <a:pt x="2240700" y="4570467"/>
                  </a:lnTo>
                  <a:cubicBezTo>
                    <a:pt x="2240700" y="4692448"/>
                    <a:pt x="2141815" y="4791333"/>
                    <a:pt x="2019834" y="4791333"/>
                  </a:cubicBezTo>
                  <a:lnTo>
                    <a:pt x="220866" y="4791333"/>
                  </a:lnTo>
                  <a:cubicBezTo>
                    <a:pt x="98885" y="4791333"/>
                    <a:pt x="0" y="4692448"/>
                    <a:pt x="0" y="4570467"/>
                  </a:cubicBezTo>
                  <a:lnTo>
                    <a:pt x="0" y="220866"/>
                  </a:lnTo>
                  <a:cubicBezTo>
                    <a:pt x="0" y="98885"/>
                    <a:pt x="98885" y="0"/>
                    <a:pt x="220866" y="0"/>
                  </a:cubicBezTo>
                  <a:close/>
                </a:path>
              </a:pathLst>
            </a:custGeom>
            <a:blipFill>
              <a:blip r:embed="rId3"/>
              <a:srcRect/>
              <a:stretch>
                <a:fillRect l="-1996" r="-19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4CC97F0-13B7-4F68-8CEE-DD64565DC284}"/>
              </a:ext>
            </a:extLst>
          </p:cNvPr>
          <p:cNvGrpSpPr/>
          <p:nvPr/>
        </p:nvGrpSpPr>
        <p:grpSpPr>
          <a:xfrm>
            <a:off x="3020650" y="638175"/>
            <a:ext cx="3346008" cy="5759680"/>
            <a:chOff x="4180794" y="612775"/>
            <a:chExt cx="3346008" cy="575968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3D5B254-1BCE-4D74-B036-0C28D709F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2" t="16719" r="14956" b="18889"/>
            <a:stretch/>
          </p:blipFill>
          <p:spPr>
            <a:xfrm>
              <a:off x="4180794" y="612775"/>
              <a:ext cx="3346008" cy="5759680"/>
            </a:xfrm>
            <a:prstGeom prst="rect">
              <a:avLst/>
            </a:prstGeom>
          </p:spPr>
        </p:pic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6A47032D-5AF9-4EE1-BDB8-243F7DD54E6B}"/>
                </a:ext>
              </a:extLst>
            </p:cNvPr>
            <p:cNvSpPr/>
            <p:nvPr/>
          </p:nvSpPr>
          <p:spPr>
            <a:xfrm>
              <a:off x="4762500" y="1101725"/>
              <a:ext cx="2200275" cy="4721225"/>
            </a:xfrm>
            <a:custGeom>
              <a:avLst/>
              <a:gdLst>
                <a:gd name="connsiteX0" fmla="*/ 1440157 w 2200275"/>
                <a:gd name="connsiteY0" fmla="*/ 0 h 4721225"/>
                <a:gd name="connsiteX1" fmla="*/ 1711326 w 2200275"/>
                <a:gd name="connsiteY1" fmla="*/ 0 h 4721225"/>
                <a:gd name="connsiteX2" fmla="*/ 1440157 w 2200275"/>
                <a:gd name="connsiteY2" fmla="*/ 547 h 4721225"/>
                <a:gd name="connsiteX3" fmla="*/ 487870 w 2200275"/>
                <a:gd name="connsiteY3" fmla="*/ 0 h 4721225"/>
                <a:gd name="connsiteX4" fmla="*/ 858468 w 2200275"/>
                <a:gd name="connsiteY4" fmla="*/ 0 h 4721225"/>
                <a:gd name="connsiteX5" fmla="*/ 858468 w 2200275"/>
                <a:gd name="connsiteY5" fmla="*/ 748 h 4721225"/>
                <a:gd name="connsiteX6" fmla="*/ 238400 w 2200275"/>
                <a:gd name="connsiteY6" fmla="*/ 0 h 4721225"/>
                <a:gd name="connsiteX7" fmla="*/ 487870 w 2200275"/>
                <a:gd name="connsiteY7" fmla="*/ 0 h 4721225"/>
                <a:gd name="connsiteX8" fmla="*/ 510828 w 2200275"/>
                <a:gd name="connsiteY8" fmla="*/ 90089 h 4721225"/>
                <a:gd name="connsiteX9" fmla="*/ 605145 w 2200275"/>
                <a:gd name="connsiteY9" fmla="*/ 171450 h 4721225"/>
                <a:gd name="connsiteX10" fmla="*/ 858468 w 2200275"/>
                <a:gd name="connsiteY10" fmla="*/ 171450 h 4721225"/>
                <a:gd name="connsiteX11" fmla="*/ 1069559 w 2200275"/>
                <a:gd name="connsiteY11" fmla="*/ 171450 h 4721225"/>
                <a:gd name="connsiteX12" fmla="*/ 1129637 w 2200275"/>
                <a:gd name="connsiteY12" fmla="*/ 171450 h 4721225"/>
                <a:gd name="connsiteX13" fmla="*/ 1440157 w 2200275"/>
                <a:gd name="connsiteY13" fmla="*/ 171450 h 4721225"/>
                <a:gd name="connsiteX14" fmla="*/ 1594051 w 2200275"/>
                <a:gd name="connsiteY14" fmla="*/ 171450 h 4721225"/>
                <a:gd name="connsiteX15" fmla="*/ 1688368 w 2200275"/>
                <a:gd name="connsiteY15" fmla="*/ 90089 h 4721225"/>
                <a:gd name="connsiteX16" fmla="*/ 1711326 w 2200275"/>
                <a:gd name="connsiteY16" fmla="*/ 0 h 4721225"/>
                <a:gd name="connsiteX17" fmla="*/ 1961875 w 2200275"/>
                <a:gd name="connsiteY17" fmla="*/ 0 h 4721225"/>
                <a:gd name="connsiteX18" fmla="*/ 2200275 w 2200275"/>
                <a:gd name="connsiteY18" fmla="*/ 238400 h 4721225"/>
                <a:gd name="connsiteX19" fmla="*/ 2200275 w 2200275"/>
                <a:gd name="connsiteY19" fmla="*/ 4482825 h 4721225"/>
                <a:gd name="connsiteX20" fmla="*/ 1961875 w 2200275"/>
                <a:gd name="connsiteY20" fmla="*/ 4721225 h 4721225"/>
                <a:gd name="connsiteX21" fmla="*/ 238400 w 2200275"/>
                <a:gd name="connsiteY21" fmla="*/ 4721225 h 4721225"/>
                <a:gd name="connsiteX22" fmla="*/ 0 w 2200275"/>
                <a:gd name="connsiteY22" fmla="*/ 4482825 h 4721225"/>
                <a:gd name="connsiteX23" fmla="*/ 0 w 2200275"/>
                <a:gd name="connsiteY23" fmla="*/ 238400 h 4721225"/>
                <a:gd name="connsiteX24" fmla="*/ 238400 w 2200275"/>
                <a:gd name="connsiteY24" fmla="*/ 0 h 4721225"/>
                <a:gd name="connsiteX0" fmla="*/ 1440157 w 2200275"/>
                <a:gd name="connsiteY0" fmla="*/ 0 h 4721225"/>
                <a:gd name="connsiteX1" fmla="*/ 1711326 w 2200275"/>
                <a:gd name="connsiteY1" fmla="*/ 0 h 4721225"/>
                <a:gd name="connsiteX2" fmla="*/ 1440157 w 2200275"/>
                <a:gd name="connsiteY2" fmla="*/ 547 h 4721225"/>
                <a:gd name="connsiteX3" fmla="*/ 1440157 w 2200275"/>
                <a:gd name="connsiteY3" fmla="*/ 0 h 4721225"/>
                <a:gd name="connsiteX4" fmla="*/ 487870 w 2200275"/>
                <a:gd name="connsiteY4" fmla="*/ 0 h 4721225"/>
                <a:gd name="connsiteX5" fmla="*/ 858468 w 2200275"/>
                <a:gd name="connsiteY5" fmla="*/ 0 h 4721225"/>
                <a:gd name="connsiteX6" fmla="*/ 487870 w 2200275"/>
                <a:gd name="connsiteY6" fmla="*/ 0 h 4721225"/>
                <a:gd name="connsiteX7" fmla="*/ 238400 w 2200275"/>
                <a:gd name="connsiteY7" fmla="*/ 0 h 4721225"/>
                <a:gd name="connsiteX8" fmla="*/ 487870 w 2200275"/>
                <a:gd name="connsiteY8" fmla="*/ 0 h 4721225"/>
                <a:gd name="connsiteX9" fmla="*/ 510828 w 2200275"/>
                <a:gd name="connsiteY9" fmla="*/ 90089 h 4721225"/>
                <a:gd name="connsiteX10" fmla="*/ 605145 w 2200275"/>
                <a:gd name="connsiteY10" fmla="*/ 171450 h 4721225"/>
                <a:gd name="connsiteX11" fmla="*/ 858468 w 2200275"/>
                <a:gd name="connsiteY11" fmla="*/ 171450 h 4721225"/>
                <a:gd name="connsiteX12" fmla="*/ 1069559 w 2200275"/>
                <a:gd name="connsiteY12" fmla="*/ 171450 h 4721225"/>
                <a:gd name="connsiteX13" fmla="*/ 1129637 w 2200275"/>
                <a:gd name="connsiteY13" fmla="*/ 171450 h 4721225"/>
                <a:gd name="connsiteX14" fmla="*/ 1440157 w 2200275"/>
                <a:gd name="connsiteY14" fmla="*/ 171450 h 4721225"/>
                <a:gd name="connsiteX15" fmla="*/ 1594051 w 2200275"/>
                <a:gd name="connsiteY15" fmla="*/ 171450 h 4721225"/>
                <a:gd name="connsiteX16" fmla="*/ 1688368 w 2200275"/>
                <a:gd name="connsiteY16" fmla="*/ 90089 h 4721225"/>
                <a:gd name="connsiteX17" fmla="*/ 1711326 w 2200275"/>
                <a:gd name="connsiteY17" fmla="*/ 0 h 4721225"/>
                <a:gd name="connsiteX18" fmla="*/ 1961875 w 2200275"/>
                <a:gd name="connsiteY18" fmla="*/ 0 h 4721225"/>
                <a:gd name="connsiteX19" fmla="*/ 2200275 w 2200275"/>
                <a:gd name="connsiteY19" fmla="*/ 238400 h 4721225"/>
                <a:gd name="connsiteX20" fmla="*/ 2200275 w 2200275"/>
                <a:gd name="connsiteY20" fmla="*/ 4482825 h 4721225"/>
                <a:gd name="connsiteX21" fmla="*/ 1961875 w 2200275"/>
                <a:gd name="connsiteY21" fmla="*/ 4721225 h 4721225"/>
                <a:gd name="connsiteX22" fmla="*/ 238400 w 2200275"/>
                <a:gd name="connsiteY22" fmla="*/ 4721225 h 4721225"/>
                <a:gd name="connsiteX23" fmla="*/ 0 w 2200275"/>
                <a:gd name="connsiteY23" fmla="*/ 4482825 h 4721225"/>
                <a:gd name="connsiteX24" fmla="*/ 0 w 2200275"/>
                <a:gd name="connsiteY24" fmla="*/ 238400 h 4721225"/>
                <a:gd name="connsiteX25" fmla="*/ 238400 w 2200275"/>
                <a:gd name="connsiteY25" fmla="*/ 0 h 4721225"/>
                <a:gd name="connsiteX0" fmla="*/ 1440157 w 2200275"/>
                <a:gd name="connsiteY0" fmla="*/ 547 h 4721225"/>
                <a:gd name="connsiteX1" fmla="*/ 1711326 w 2200275"/>
                <a:gd name="connsiteY1" fmla="*/ 0 h 4721225"/>
                <a:gd name="connsiteX2" fmla="*/ 1440157 w 2200275"/>
                <a:gd name="connsiteY2" fmla="*/ 547 h 4721225"/>
                <a:gd name="connsiteX3" fmla="*/ 487870 w 2200275"/>
                <a:gd name="connsiteY3" fmla="*/ 0 h 4721225"/>
                <a:gd name="connsiteX4" fmla="*/ 858468 w 2200275"/>
                <a:gd name="connsiteY4" fmla="*/ 0 h 4721225"/>
                <a:gd name="connsiteX5" fmla="*/ 487870 w 2200275"/>
                <a:gd name="connsiteY5" fmla="*/ 0 h 4721225"/>
                <a:gd name="connsiteX6" fmla="*/ 238400 w 2200275"/>
                <a:gd name="connsiteY6" fmla="*/ 0 h 4721225"/>
                <a:gd name="connsiteX7" fmla="*/ 487870 w 2200275"/>
                <a:gd name="connsiteY7" fmla="*/ 0 h 4721225"/>
                <a:gd name="connsiteX8" fmla="*/ 510828 w 2200275"/>
                <a:gd name="connsiteY8" fmla="*/ 90089 h 4721225"/>
                <a:gd name="connsiteX9" fmla="*/ 605145 w 2200275"/>
                <a:gd name="connsiteY9" fmla="*/ 171450 h 4721225"/>
                <a:gd name="connsiteX10" fmla="*/ 858468 w 2200275"/>
                <a:gd name="connsiteY10" fmla="*/ 171450 h 4721225"/>
                <a:gd name="connsiteX11" fmla="*/ 1069559 w 2200275"/>
                <a:gd name="connsiteY11" fmla="*/ 171450 h 4721225"/>
                <a:gd name="connsiteX12" fmla="*/ 1129637 w 2200275"/>
                <a:gd name="connsiteY12" fmla="*/ 171450 h 4721225"/>
                <a:gd name="connsiteX13" fmla="*/ 1440157 w 2200275"/>
                <a:gd name="connsiteY13" fmla="*/ 171450 h 4721225"/>
                <a:gd name="connsiteX14" fmla="*/ 1594051 w 2200275"/>
                <a:gd name="connsiteY14" fmla="*/ 171450 h 4721225"/>
                <a:gd name="connsiteX15" fmla="*/ 1688368 w 2200275"/>
                <a:gd name="connsiteY15" fmla="*/ 90089 h 4721225"/>
                <a:gd name="connsiteX16" fmla="*/ 1711326 w 2200275"/>
                <a:gd name="connsiteY16" fmla="*/ 0 h 4721225"/>
                <a:gd name="connsiteX17" fmla="*/ 1961875 w 2200275"/>
                <a:gd name="connsiteY17" fmla="*/ 0 h 4721225"/>
                <a:gd name="connsiteX18" fmla="*/ 2200275 w 2200275"/>
                <a:gd name="connsiteY18" fmla="*/ 238400 h 4721225"/>
                <a:gd name="connsiteX19" fmla="*/ 2200275 w 2200275"/>
                <a:gd name="connsiteY19" fmla="*/ 4482825 h 4721225"/>
                <a:gd name="connsiteX20" fmla="*/ 1961875 w 2200275"/>
                <a:gd name="connsiteY20" fmla="*/ 4721225 h 4721225"/>
                <a:gd name="connsiteX21" fmla="*/ 238400 w 2200275"/>
                <a:gd name="connsiteY21" fmla="*/ 4721225 h 4721225"/>
                <a:gd name="connsiteX22" fmla="*/ 0 w 2200275"/>
                <a:gd name="connsiteY22" fmla="*/ 4482825 h 4721225"/>
                <a:gd name="connsiteX23" fmla="*/ 0 w 2200275"/>
                <a:gd name="connsiteY23" fmla="*/ 238400 h 4721225"/>
                <a:gd name="connsiteX24" fmla="*/ 238400 w 2200275"/>
                <a:gd name="connsiteY24" fmla="*/ 0 h 4721225"/>
                <a:gd name="connsiteX0" fmla="*/ 1440157 w 2200275"/>
                <a:gd name="connsiteY0" fmla="*/ 547 h 4721225"/>
                <a:gd name="connsiteX1" fmla="*/ 1711326 w 2200275"/>
                <a:gd name="connsiteY1" fmla="*/ 0 h 4721225"/>
                <a:gd name="connsiteX2" fmla="*/ 1440157 w 2200275"/>
                <a:gd name="connsiteY2" fmla="*/ 547 h 4721225"/>
                <a:gd name="connsiteX3" fmla="*/ 238400 w 2200275"/>
                <a:gd name="connsiteY3" fmla="*/ 0 h 4721225"/>
                <a:gd name="connsiteX4" fmla="*/ 487870 w 2200275"/>
                <a:gd name="connsiteY4" fmla="*/ 0 h 4721225"/>
                <a:gd name="connsiteX5" fmla="*/ 510828 w 2200275"/>
                <a:gd name="connsiteY5" fmla="*/ 90089 h 4721225"/>
                <a:gd name="connsiteX6" fmla="*/ 605145 w 2200275"/>
                <a:gd name="connsiteY6" fmla="*/ 171450 h 4721225"/>
                <a:gd name="connsiteX7" fmla="*/ 858468 w 2200275"/>
                <a:gd name="connsiteY7" fmla="*/ 171450 h 4721225"/>
                <a:gd name="connsiteX8" fmla="*/ 1069559 w 2200275"/>
                <a:gd name="connsiteY8" fmla="*/ 171450 h 4721225"/>
                <a:gd name="connsiteX9" fmla="*/ 1129637 w 2200275"/>
                <a:gd name="connsiteY9" fmla="*/ 171450 h 4721225"/>
                <a:gd name="connsiteX10" fmla="*/ 1440157 w 2200275"/>
                <a:gd name="connsiteY10" fmla="*/ 171450 h 4721225"/>
                <a:gd name="connsiteX11" fmla="*/ 1594051 w 2200275"/>
                <a:gd name="connsiteY11" fmla="*/ 171450 h 4721225"/>
                <a:gd name="connsiteX12" fmla="*/ 1688368 w 2200275"/>
                <a:gd name="connsiteY12" fmla="*/ 90089 h 4721225"/>
                <a:gd name="connsiteX13" fmla="*/ 1711326 w 2200275"/>
                <a:gd name="connsiteY13" fmla="*/ 0 h 4721225"/>
                <a:gd name="connsiteX14" fmla="*/ 1961875 w 2200275"/>
                <a:gd name="connsiteY14" fmla="*/ 0 h 4721225"/>
                <a:gd name="connsiteX15" fmla="*/ 2200275 w 2200275"/>
                <a:gd name="connsiteY15" fmla="*/ 238400 h 4721225"/>
                <a:gd name="connsiteX16" fmla="*/ 2200275 w 2200275"/>
                <a:gd name="connsiteY16" fmla="*/ 4482825 h 4721225"/>
                <a:gd name="connsiteX17" fmla="*/ 1961875 w 2200275"/>
                <a:gd name="connsiteY17" fmla="*/ 4721225 h 4721225"/>
                <a:gd name="connsiteX18" fmla="*/ 238400 w 2200275"/>
                <a:gd name="connsiteY18" fmla="*/ 4721225 h 4721225"/>
                <a:gd name="connsiteX19" fmla="*/ 0 w 2200275"/>
                <a:gd name="connsiteY19" fmla="*/ 4482825 h 4721225"/>
                <a:gd name="connsiteX20" fmla="*/ 0 w 2200275"/>
                <a:gd name="connsiteY20" fmla="*/ 238400 h 4721225"/>
                <a:gd name="connsiteX21" fmla="*/ 238400 w 2200275"/>
                <a:gd name="connsiteY21" fmla="*/ 0 h 4721225"/>
                <a:gd name="connsiteX0" fmla="*/ 238400 w 2200275"/>
                <a:gd name="connsiteY0" fmla="*/ 0 h 4721225"/>
                <a:gd name="connsiteX1" fmla="*/ 487870 w 2200275"/>
                <a:gd name="connsiteY1" fmla="*/ 0 h 4721225"/>
                <a:gd name="connsiteX2" fmla="*/ 510828 w 2200275"/>
                <a:gd name="connsiteY2" fmla="*/ 90089 h 4721225"/>
                <a:gd name="connsiteX3" fmla="*/ 605145 w 2200275"/>
                <a:gd name="connsiteY3" fmla="*/ 171450 h 4721225"/>
                <a:gd name="connsiteX4" fmla="*/ 858468 w 2200275"/>
                <a:gd name="connsiteY4" fmla="*/ 171450 h 4721225"/>
                <a:gd name="connsiteX5" fmla="*/ 1069559 w 2200275"/>
                <a:gd name="connsiteY5" fmla="*/ 171450 h 4721225"/>
                <a:gd name="connsiteX6" fmla="*/ 1129637 w 2200275"/>
                <a:gd name="connsiteY6" fmla="*/ 171450 h 4721225"/>
                <a:gd name="connsiteX7" fmla="*/ 1440157 w 2200275"/>
                <a:gd name="connsiteY7" fmla="*/ 171450 h 4721225"/>
                <a:gd name="connsiteX8" fmla="*/ 1594051 w 2200275"/>
                <a:gd name="connsiteY8" fmla="*/ 171450 h 4721225"/>
                <a:gd name="connsiteX9" fmla="*/ 1688368 w 2200275"/>
                <a:gd name="connsiteY9" fmla="*/ 90089 h 4721225"/>
                <a:gd name="connsiteX10" fmla="*/ 1711326 w 2200275"/>
                <a:gd name="connsiteY10" fmla="*/ 0 h 4721225"/>
                <a:gd name="connsiteX11" fmla="*/ 1961875 w 2200275"/>
                <a:gd name="connsiteY11" fmla="*/ 0 h 4721225"/>
                <a:gd name="connsiteX12" fmla="*/ 2200275 w 2200275"/>
                <a:gd name="connsiteY12" fmla="*/ 238400 h 4721225"/>
                <a:gd name="connsiteX13" fmla="*/ 2200275 w 2200275"/>
                <a:gd name="connsiteY13" fmla="*/ 4482825 h 4721225"/>
                <a:gd name="connsiteX14" fmla="*/ 1961875 w 2200275"/>
                <a:gd name="connsiteY14" fmla="*/ 4721225 h 4721225"/>
                <a:gd name="connsiteX15" fmla="*/ 238400 w 2200275"/>
                <a:gd name="connsiteY15" fmla="*/ 4721225 h 4721225"/>
                <a:gd name="connsiteX16" fmla="*/ 0 w 2200275"/>
                <a:gd name="connsiteY16" fmla="*/ 4482825 h 4721225"/>
                <a:gd name="connsiteX17" fmla="*/ 0 w 2200275"/>
                <a:gd name="connsiteY17" fmla="*/ 238400 h 4721225"/>
                <a:gd name="connsiteX18" fmla="*/ 238400 w 2200275"/>
                <a:gd name="connsiteY18" fmla="*/ 0 h 472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00275" h="4721225">
                  <a:moveTo>
                    <a:pt x="238400" y="0"/>
                  </a:moveTo>
                  <a:lnTo>
                    <a:pt x="487870" y="0"/>
                  </a:lnTo>
                  <a:cubicBezTo>
                    <a:pt x="495020" y="33549"/>
                    <a:pt x="500665" y="59557"/>
                    <a:pt x="510828" y="90089"/>
                  </a:cubicBezTo>
                  <a:cubicBezTo>
                    <a:pt x="541320" y="143830"/>
                    <a:pt x="552484" y="159382"/>
                    <a:pt x="605145" y="171450"/>
                  </a:cubicBezTo>
                  <a:lnTo>
                    <a:pt x="858468" y="171450"/>
                  </a:lnTo>
                  <a:lnTo>
                    <a:pt x="1069559" y="171450"/>
                  </a:lnTo>
                  <a:lnTo>
                    <a:pt x="1129637" y="171450"/>
                  </a:lnTo>
                  <a:lnTo>
                    <a:pt x="1440157" y="171450"/>
                  </a:lnTo>
                  <a:lnTo>
                    <a:pt x="1594051" y="171450"/>
                  </a:lnTo>
                  <a:cubicBezTo>
                    <a:pt x="1646712" y="159382"/>
                    <a:pt x="1657876" y="143830"/>
                    <a:pt x="1688368" y="90089"/>
                  </a:cubicBezTo>
                  <a:cubicBezTo>
                    <a:pt x="1698531" y="59557"/>
                    <a:pt x="1704176" y="33549"/>
                    <a:pt x="1711326" y="0"/>
                  </a:cubicBezTo>
                  <a:lnTo>
                    <a:pt x="1961875" y="0"/>
                  </a:lnTo>
                  <a:cubicBezTo>
                    <a:pt x="2093540" y="0"/>
                    <a:pt x="2200275" y="106735"/>
                    <a:pt x="2200275" y="238400"/>
                  </a:cubicBezTo>
                  <a:lnTo>
                    <a:pt x="2200275" y="4482825"/>
                  </a:lnTo>
                  <a:cubicBezTo>
                    <a:pt x="2200275" y="4614490"/>
                    <a:pt x="2093540" y="4721225"/>
                    <a:pt x="1961875" y="4721225"/>
                  </a:cubicBezTo>
                  <a:lnTo>
                    <a:pt x="238400" y="4721225"/>
                  </a:lnTo>
                  <a:cubicBezTo>
                    <a:pt x="106735" y="4721225"/>
                    <a:pt x="0" y="4614490"/>
                    <a:pt x="0" y="4482825"/>
                  </a:cubicBezTo>
                  <a:lnTo>
                    <a:pt x="0" y="238400"/>
                  </a:lnTo>
                  <a:cubicBezTo>
                    <a:pt x="0" y="106735"/>
                    <a:pt x="106735" y="0"/>
                    <a:pt x="238400" y="0"/>
                  </a:cubicBezTo>
                  <a:close/>
                </a:path>
              </a:pathLst>
            </a:custGeom>
            <a:blipFill>
              <a:blip r:embed="rId3"/>
              <a:srcRect/>
              <a:stretch>
                <a:fillRect l="-1996" r="-19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FA44338-638F-48D5-AF41-B349F1B3B73C}"/>
              </a:ext>
            </a:extLst>
          </p:cNvPr>
          <p:cNvGrpSpPr/>
          <p:nvPr/>
        </p:nvGrpSpPr>
        <p:grpSpPr>
          <a:xfrm>
            <a:off x="5938313" y="734286"/>
            <a:ext cx="3073228" cy="5518561"/>
            <a:chOff x="7340513" y="708883"/>
            <a:chExt cx="3073228" cy="551856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845EF0E-3FA3-4528-B8FA-F8E62C45B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513" y="708883"/>
              <a:ext cx="3073228" cy="5518561"/>
            </a:xfrm>
            <a:prstGeom prst="rect">
              <a:avLst/>
            </a:prstGeom>
          </p:spPr>
        </p:pic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C84C3B0-BEB7-4AE4-A4B0-2E1D9B97781C}"/>
                </a:ext>
              </a:extLst>
            </p:cNvPr>
            <p:cNvSpPr/>
            <p:nvPr/>
          </p:nvSpPr>
          <p:spPr>
            <a:xfrm>
              <a:off x="7780350" y="1104900"/>
              <a:ext cx="2195500" cy="4698999"/>
            </a:xfrm>
            <a:custGeom>
              <a:avLst/>
              <a:gdLst>
                <a:gd name="connsiteX0" fmla="*/ 1436687 w 2195500"/>
                <a:gd name="connsiteY0" fmla="*/ 0 h 4702175"/>
                <a:gd name="connsiteX1" fmla="*/ 1705571 w 2195500"/>
                <a:gd name="connsiteY1" fmla="*/ 0 h 4702175"/>
                <a:gd name="connsiteX2" fmla="*/ 1436687 w 2195500"/>
                <a:gd name="connsiteY2" fmla="*/ 550 h 4702175"/>
                <a:gd name="connsiteX3" fmla="*/ 489930 w 2195500"/>
                <a:gd name="connsiteY3" fmla="*/ 0 h 4702175"/>
                <a:gd name="connsiteX4" fmla="*/ 857770 w 2195500"/>
                <a:gd name="connsiteY4" fmla="*/ 0 h 4702175"/>
                <a:gd name="connsiteX5" fmla="*/ 857770 w 2195500"/>
                <a:gd name="connsiteY5" fmla="*/ 753 h 4702175"/>
                <a:gd name="connsiteX6" fmla="*/ 237860 w 2195500"/>
                <a:gd name="connsiteY6" fmla="*/ 0 h 4702175"/>
                <a:gd name="connsiteX7" fmla="*/ 488938 w 2195500"/>
                <a:gd name="connsiteY7" fmla="*/ 0 h 4702175"/>
                <a:gd name="connsiteX8" fmla="*/ 511786 w 2195500"/>
                <a:gd name="connsiteY8" fmla="*/ 90942 h 4702175"/>
                <a:gd name="connsiteX9" fmla="*/ 605654 w 2195500"/>
                <a:gd name="connsiteY9" fmla="*/ 173075 h 4702175"/>
                <a:gd name="connsiteX10" fmla="*/ 857770 w 2195500"/>
                <a:gd name="connsiteY10" fmla="*/ 173075 h 4702175"/>
                <a:gd name="connsiteX11" fmla="*/ 1067854 w 2195500"/>
                <a:gd name="connsiteY11" fmla="*/ 173075 h 4702175"/>
                <a:gd name="connsiteX12" fmla="*/ 1127647 w 2195500"/>
                <a:gd name="connsiteY12" fmla="*/ 173075 h 4702175"/>
                <a:gd name="connsiteX13" fmla="*/ 1436687 w 2195500"/>
                <a:gd name="connsiteY13" fmla="*/ 173075 h 4702175"/>
                <a:gd name="connsiteX14" fmla="*/ 1589848 w 2195500"/>
                <a:gd name="connsiteY14" fmla="*/ 173075 h 4702175"/>
                <a:gd name="connsiteX15" fmla="*/ 1683715 w 2195500"/>
                <a:gd name="connsiteY15" fmla="*/ 90942 h 4702175"/>
                <a:gd name="connsiteX16" fmla="*/ 1706563 w 2195500"/>
                <a:gd name="connsiteY16" fmla="*/ 0 h 4702175"/>
                <a:gd name="connsiteX17" fmla="*/ 1957640 w 2195500"/>
                <a:gd name="connsiteY17" fmla="*/ 0 h 4702175"/>
                <a:gd name="connsiteX18" fmla="*/ 2195500 w 2195500"/>
                <a:gd name="connsiteY18" fmla="*/ 237860 h 4702175"/>
                <a:gd name="connsiteX19" fmla="*/ 2195500 w 2195500"/>
                <a:gd name="connsiteY19" fmla="*/ 4464315 h 4702175"/>
                <a:gd name="connsiteX20" fmla="*/ 1957640 w 2195500"/>
                <a:gd name="connsiteY20" fmla="*/ 4702175 h 4702175"/>
                <a:gd name="connsiteX21" fmla="*/ 237860 w 2195500"/>
                <a:gd name="connsiteY21" fmla="*/ 4702175 h 4702175"/>
                <a:gd name="connsiteX22" fmla="*/ 0 w 2195500"/>
                <a:gd name="connsiteY22" fmla="*/ 4464315 h 4702175"/>
                <a:gd name="connsiteX23" fmla="*/ 0 w 2195500"/>
                <a:gd name="connsiteY23" fmla="*/ 237860 h 4702175"/>
                <a:gd name="connsiteX24" fmla="*/ 237860 w 2195500"/>
                <a:gd name="connsiteY24" fmla="*/ 0 h 4702175"/>
                <a:gd name="connsiteX0" fmla="*/ 1436687 w 2195500"/>
                <a:gd name="connsiteY0" fmla="*/ 550 h 4702175"/>
                <a:gd name="connsiteX1" fmla="*/ 1705571 w 2195500"/>
                <a:gd name="connsiteY1" fmla="*/ 0 h 4702175"/>
                <a:gd name="connsiteX2" fmla="*/ 1436687 w 2195500"/>
                <a:gd name="connsiteY2" fmla="*/ 550 h 4702175"/>
                <a:gd name="connsiteX3" fmla="*/ 489930 w 2195500"/>
                <a:gd name="connsiteY3" fmla="*/ 0 h 4702175"/>
                <a:gd name="connsiteX4" fmla="*/ 857770 w 2195500"/>
                <a:gd name="connsiteY4" fmla="*/ 0 h 4702175"/>
                <a:gd name="connsiteX5" fmla="*/ 857770 w 2195500"/>
                <a:gd name="connsiteY5" fmla="*/ 753 h 4702175"/>
                <a:gd name="connsiteX6" fmla="*/ 489930 w 2195500"/>
                <a:gd name="connsiteY6" fmla="*/ 0 h 4702175"/>
                <a:gd name="connsiteX7" fmla="*/ 237860 w 2195500"/>
                <a:gd name="connsiteY7" fmla="*/ 0 h 4702175"/>
                <a:gd name="connsiteX8" fmla="*/ 488938 w 2195500"/>
                <a:gd name="connsiteY8" fmla="*/ 0 h 4702175"/>
                <a:gd name="connsiteX9" fmla="*/ 511786 w 2195500"/>
                <a:gd name="connsiteY9" fmla="*/ 90942 h 4702175"/>
                <a:gd name="connsiteX10" fmla="*/ 605654 w 2195500"/>
                <a:gd name="connsiteY10" fmla="*/ 173075 h 4702175"/>
                <a:gd name="connsiteX11" fmla="*/ 857770 w 2195500"/>
                <a:gd name="connsiteY11" fmla="*/ 173075 h 4702175"/>
                <a:gd name="connsiteX12" fmla="*/ 1067854 w 2195500"/>
                <a:gd name="connsiteY12" fmla="*/ 173075 h 4702175"/>
                <a:gd name="connsiteX13" fmla="*/ 1127647 w 2195500"/>
                <a:gd name="connsiteY13" fmla="*/ 173075 h 4702175"/>
                <a:gd name="connsiteX14" fmla="*/ 1436687 w 2195500"/>
                <a:gd name="connsiteY14" fmla="*/ 173075 h 4702175"/>
                <a:gd name="connsiteX15" fmla="*/ 1589848 w 2195500"/>
                <a:gd name="connsiteY15" fmla="*/ 173075 h 4702175"/>
                <a:gd name="connsiteX16" fmla="*/ 1683715 w 2195500"/>
                <a:gd name="connsiteY16" fmla="*/ 90942 h 4702175"/>
                <a:gd name="connsiteX17" fmla="*/ 1706563 w 2195500"/>
                <a:gd name="connsiteY17" fmla="*/ 0 h 4702175"/>
                <a:gd name="connsiteX18" fmla="*/ 1957640 w 2195500"/>
                <a:gd name="connsiteY18" fmla="*/ 0 h 4702175"/>
                <a:gd name="connsiteX19" fmla="*/ 2195500 w 2195500"/>
                <a:gd name="connsiteY19" fmla="*/ 237860 h 4702175"/>
                <a:gd name="connsiteX20" fmla="*/ 2195500 w 2195500"/>
                <a:gd name="connsiteY20" fmla="*/ 4464315 h 4702175"/>
                <a:gd name="connsiteX21" fmla="*/ 1957640 w 2195500"/>
                <a:gd name="connsiteY21" fmla="*/ 4702175 h 4702175"/>
                <a:gd name="connsiteX22" fmla="*/ 237860 w 2195500"/>
                <a:gd name="connsiteY22" fmla="*/ 4702175 h 4702175"/>
                <a:gd name="connsiteX23" fmla="*/ 0 w 2195500"/>
                <a:gd name="connsiteY23" fmla="*/ 4464315 h 4702175"/>
                <a:gd name="connsiteX24" fmla="*/ 0 w 2195500"/>
                <a:gd name="connsiteY24" fmla="*/ 237860 h 4702175"/>
                <a:gd name="connsiteX25" fmla="*/ 237860 w 2195500"/>
                <a:gd name="connsiteY25" fmla="*/ 0 h 4702175"/>
                <a:gd name="connsiteX0" fmla="*/ 489930 w 2195500"/>
                <a:gd name="connsiteY0" fmla="*/ 0 h 4702175"/>
                <a:gd name="connsiteX1" fmla="*/ 857770 w 2195500"/>
                <a:gd name="connsiteY1" fmla="*/ 0 h 4702175"/>
                <a:gd name="connsiteX2" fmla="*/ 857770 w 2195500"/>
                <a:gd name="connsiteY2" fmla="*/ 753 h 4702175"/>
                <a:gd name="connsiteX3" fmla="*/ 489930 w 2195500"/>
                <a:gd name="connsiteY3" fmla="*/ 0 h 4702175"/>
                <a:gd name="connsiteX4" fmla="*/ 237860 w 2195500"/>
                <a:gd name="connsiteY4" fmla="*/ 0 h 4702175"/>
                <a:gd name="connsiteX5" fmla="*/ 488938 w 2195500"/>
                <a:gd name="connsiteY5" fmla="*/ 0 h 4702175"/>
                <a:gd name="connsiteX6" fmla="*/ 511786 w 2195500"/>
                <a:gd name="connsiteY6" fmla="*/ 90942 h 4702175"/>
                <a:gd name="connsiteX7" fmla="*/ 605654 w 2195500"/>
                <a:gd name="connsiteY7" fmla="*/ 173075 h 4702175"/>
                <a:gd name="connsiteX8" fmla="*/ 857770 w 2195500"/>
                <a:gd name="connsiteY8" fmla="*/ 173075 h 4702175"/>
                <a:gd name="connsiteX9" fmla="*/ 1067854 w 2195500"/>
                <a:gd name="connsiteY9" fmla="*/ 173075 h 4702175"/>
                <a:gd name="connsiteX10" fmla="*/ 1127647 w 2195500"/>
                <a:gd name="connsiteY10" fmla="*/ 173075 h 4702175"/>
                <a:gd name="connsiteX11" fmla="*/ 1436687 w 2195500"/>
                <a:gd name="connsiteY11" fmla="*/ 173075 h 4702175"/>
                <a:gd name="connsiteX12" fmla="*/ 1589848 w 2195500"/>
                <a:gd name="connsiteY12" fmla="*/ 173075 h 4702175"/>
                <a:gd name="connsiteX13" fmla="*/ 1683715 w 2195500"/>
                <a:gd name="connsiteY13" fmla="*/ 90942 h 4702175"/>
                <a:gd name="connsiteX14" fmla="*/ 1706563 w 2195500"/>
                <a:gd name="connsiteY14" fmla="*/ 0 h 4702175"/>
                <a:gd name="connsiteX15" fmla="*/ 1957640 w 2195500"/>
                <a:gd name="connsiteY15" fmla="*/ 0 h 4702175"/>
                <a:gd name="connsiteX16" fmla="*/ 2195500 w 2195500"/>
                <a:gd name="connsiteY16" fmla="*/ 237860 h 4702175"/>
                <a:gd name="connsiteX17" fmla="*/ 2195500 w 2195500"/>
                <a:gd name="connsiteY17" fmla="*/ 4464315 h 4702175"/>
                <a:gd name="connsiteX18" fmla="*/ 1957640 w 2195500"/>
                <a:gd name="connsiteY18" fmla="*/ 4702175 h 4702175"/>
                <a:gd name="connsiteX19" fmla="*/ 237860 w 2195500"/>
                <a:gd name="connsiteY19" fmla="*/ 4702175 h 4702175"/>
                <a:gd name="connsiteX20" fmla="*/ 0 w 2195500"/>
                <a:gd name="connsiteY20" fmla="*/ 4464315 h 4702175"/>
                <a:gd name="connsiteX21" fmla="*/ 0 w 2195500"/>
                <a:gd name="connsiteY21" fmla="*/ 237860 h 4702175"/>
                <a:gd name="connsiteX22" fmla="*/ 237860 w 2195500"/>
                <a:gd name="connsiteY22" fmla="*/ 0 h 4702175"/>
                <a:gd name="connsiteX0" fmla="*/ 489930 w 2195500"/>
                <a:gd name="connsiteY0" fmla="*/ 0 h 4702175"/>
                <a:gd name="connsiteX1" fmla="*/ 857770 w 2195500"/>
                <a:gd name="connsiteY1" fmla="*/ 0 h 4702175"/>
                <a:gd name="connsiteX2" fmla="*/ 489930 w 2195500"/>
                <a:gd name="connsiteY2" fmla="*/ 0 h 4702175"/>
                <a:gd name="connsiteX3" fmla="*/ 237860 w 2195500"/>
                <a:gd name="connsiteY3" fmla="*/ 0 h 4702175"/>
                <a:gd name="connsiteX4" fmla="*/ 488938 w 2195500"/>
                <a:gd name="connsiteY4" fmla="*/ 0 h 4702175"/>
                <a:gd name="connsiteX5" fmla="*/ 511786 w 2195500"/>
                <a:gd name="connsiteY5" fmla="*/ 90942 h 4702175"/>
                <a:gd name="connsiteX6" fmla="*/ 605654 w 2195500"/>
                <a:gd name="connsiteY6" fmla="*/ 173075 h 4702175"/>
                <a:gd name="connsiteX7" fmla="*/ 857770 w 2195500"/>
                <a:gd name="connsiteY7" fmla="*/ 173075 h 4702175"/>
                <a:gd name="connsiteX8" fmla="*/ 1067854 w 2195500"/>
                <a:gd name="connsiteY8" fmla="*/ 173075 h 4702175"/>
                <a:gd name="connsiteX9" fmla="*/ 1127647 w 2195500"/>
                <a:gd name="connsiteY9" fmla="*/ 173075 h 4702175"/>
                <a:gd name="connsiteX10" fmla="*/ 1436687 w 2195500"/>
                <a:gd name="connsiteY10" fmla="*/ 173075 h 4702175"/>
                <a:gd name="connsiteX11" fmla="*/ 1589848 w 2195500"/>
                <a:gd name="connsiteY11" fmla="*/ 173075 h 4702175"/>
                <a:gd name="connsiteX12" fmla="*/ 1683715 w 2195500"/>
                <a:gd name="connsiteY12" fmla="*/ 90942 h 4702175"/>
                <a:gd name="connsiteX13" fmla="*/ 1706563 w 2195500"/>
                <a:gd name="connsiteY13" fmla="*/ 0 h 4702175"/>
                <a:gd name="connsiteX14" fmla="*/ 1957640 w 2195500"/>
                <a:gd name="connsiteY14" fmla="*/ 0 h 4702175"/>
                <a:gd name="connsiteX15" fmla="*/ 2195500 w 2195500"/>
                <a:gd name="connsiteY15" fmla="*/ 237860 h 4702175"/>
                <a:gd name="connsiteX16" fmla="*/ 2195500 w 2195500"/>
                <a:gd name="connsiteY16" fmla="*/ 4464315 h 4702175"/>
                <a:gd name="connsiteX17" fmla="*/ 1957640 w 2195500"/>
                <a:gd name="connsiteY17" fmla="*/ 4702175 h 4702175"/>
                <a:gd name="connsiteX18" fmla="*/ 237860 w 2195500"/>
                <a:gd name="connsiteY18" fmla="*/ 4702175 h 4702175"/>
                <a:gd name="connsiteX19" fmla="*/ 0 w 2195500"/>
                <a:gd name="connsiteY19" fmla="*/ 4464315 h 4702175"/>
                <a:gd name="connsiteX20" fmla="*/ 0 w 2195500"/>
                <a:gd name="connsiteY20" fmla="*/ 237860 h 4702175"/>
                <a:gd name="connsiteX21" fmla="*/ 237860 w 2195500"/>
                <a:gd name="connsiteY21" fmla="*/ 0 h 4702175"/>
                <a:gd name="connsiteX0" fmla="*/ 237860 w 2195500"/>
                <a:gd name="connsiteY0" fmla="*/ 0 h 4702175"/>
                <a:gd name="connsiteX1" fmla="*/ 488938 w 2195500"/>
                <a:gd name="connsiteY1" fmla="*/ 0 h 4702175"/>
                <a:gd name="connsiteX2" fmla="*/ 511786 w 2195500"/>
                <a:gd name="connsiteY2" fmla="*/ 90942 h 4702175"/>
                <a:gd name="connsiteX3" fmla="*/ 605654 w 2195500"/>
                <a:gd name="connsiteY3" fmla="*/ 173075 h 4702175"/>
                <a:gd name="connsiteX4" fmla="*/ 857770 w 2195500"/>
                <a:gd name="connsiteY4" fmla="*/ 173075 h 4702175"/>
                <a:gd name="connsiteX5" fmla="*/ 1067854 w 2195500"/>
                <a:gd name="connsiteY5" fmla="*/ 173075 h 4702175"/>
                <a:gd name="connsiteX6" fmla="*/ 1127647 w 2195500"/>
                <a:gd name="connsiteY6" fmla="*/ 173075 h 4702175"/>
                <a:gd name="connsiteX7" fmla="*/ 1436687 w 2195500"/>
                <a:gd name="connsiteY7" fmla="*/ 173075 h 4702175"/>
                <a:gd name="connsiteX8" fmla="*/ 1589848 w 2195500"/>
                <a:gd name="connsiteY8" fmla="*/ 173075 h 4702175"/>
                <a:gd name="connsiteX9" fmla="*/ 1683715 w 2195500"/>
                <a:gd name="connsiteY9" fmla="*/ 90942 h 4702175"/>
                <a:gd name="connsiteX10" fmla="*/ 1706563 w 2195500"/>
                <a:gd name="connsiteY10" fmla="*/ 0 h 4702175"/>
                <a:gd name="connsiteX11" fmla="*/ 1957640 w 2195500"/>
                <a:gd name="connsiteY11" fmla="*/ 0 h 4702175"/>
                <a:gd name="connsiteX12" fmla="*/ 2195500 w 2195500"/>
                <a:gd name="connsiteY12" fmla="*/ 237860 h 4702175"/>
                <a:gd name="connsiteX13" fmla="*/ 2195500 w 2195500"/>
                <a:gd name="connsiteY13" fmla="*/ 4464315 h 4702175"/>
                <a:gd name="connsiteX14" fmla="*/ 1957640 w 2195500"/>
                <a:gd name="connsiteY14" fmla="*/ 4702175 h 4702175"/>
                <a:gd name="connsiteX15" fmla="*/ 237860 w 2195500"/>
                <a:gd name="connsiteY15" fmla="*/ 4702175 h 4702175"/>
                <a:gd name="connsiteX16" fmla="*/ 0 w 2195500"/>
                <a:gd name="connsiteY16" fmla="*/ 4464315 h 4702175"/>
                <a:gd name="connsiteX17" fmla="*/ 0 w 2195500"/>
                <a:gd name="connsiteY17" fmla="*/ 237860 h 4702175"/>
                <a:gd name="connsiteX18" fmla="*/ 237860 w 2195500"/>
                <a:gd name="connsiteY18" fmla="*/ 0 h 470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5500" h="4702175">
                  <a:moveTo>
                    <a:pt x="237860" y="0"/>
                  </a:moveTo>
                  <a:lnTo>
                    <a:pt x="488938" y="0"/>
                  </a:lnTo>
                  <a:lnTo>
                    <a:pt x="511786" y="90942"/>
                  </a:lnTo>
                  <a:cubicBezTo>
                    <a:pt x="542132" y="145193"/>
                    <a:pt x="553244" y="160892"/>
                    <a:pt x="605654" y="173075"/>
                  </a:cubicBezTo>
                  <a:lnTo>
                    <a:pt x="857770" y="173075"/>
                  </a:lnTo>
                  <a:lnTo>
                    <a:pt x="1067854" y="173075"/>
                  </a:lnTo>
                  <a:lnTo>
                    <a:pt x="1127647" y="173075"/>
                  </a:lnTo>
                  <a:lnTo>
                    <a:pt x="1436687" y="173075"/>
                  </a:lnTo>
                  <a:lnTo>
                    <a:pt x="1589848" y="173075"/>
                  </a:lnTo>
                  <a:cubicBezTo>
                    <a:pt x="1642257" y="160892"/>
                    <a:pt x="1653369" y="145193"/>
                    <a:pt x="1683715" y="90942"/>
                  </a:cubicBezTo>
                  <a:lnTo>
                    <a:pt x="1706563" y="0"/>
                  </a:lnTo>
                  <a:lnTo>
                    <a:pt x="1957640" y="0"/>
                  </a:lnTo>
                  <a:cubicBezTo>
                    <a:pt x="2089006" y="0"/>
                    <a:pt x="2195500" y="106494"/>
                    <a:pt x="2195500" y="237860"/>
                  </a:cubicBezTo>
                  <a:lnTo>
                    <a:pt x="2195500" y="4464315"/>
                  </a:lnTo>
                  <a:cubicBezTo>
                    <a:pt x="2195500" y="4595681"/>
                    <a:pt x="2089006" y="4702175"/>
                    <a:pt x="1957640" y="4702175"/>
                  </a:cubicBezTo>
                  <a:lnTo>
                    <a:pt x="237860" y="4702175"/>
                  </a:lnTo>
                  <a:cubicBezTo>
                    <a:pt x="106494" y="4702175"/>
                    <a:pt x="0" y="4595681"/>
                    <a:pt x="0" y="4464315"/>
                  </a:cubicBezTo>
                  <a:lnTo>
                    <a:pt x="0" y="237860"/>
                  </a:lnTo>
                  <a:cubicBezTo>
                    <a:pt x="0" y="106494"/>
                    <a:pt x="106494" y="0"/>
                    <a:pt x="237860" y="0"/>
                  </a:cubicBezTo>
                  <a:close/>
                </a:path>
              </a:pathLst>
            </a:custGeom>
            <a:blipFill>
              <a:blip r:embed="rId3"/>
              <a:srcRect/>
              <a:stretch>
                <a:fillRect l="-1996" r="-19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A60B187-1CD5-4AA1-84F4-AAF3781EAF11}"/>
              </a:ext>
            </a:extLst>
          </p:cNvPr>
          <p:cNvGrpSpPr/>
          <p:nvPr/>
        </p:nvGrpSpPr>
        <p:grpSpPr>
          <a:xfrm>
            <a:off x="8392695" y="539750"/>
            <a:ext cx="3662451" cy="5810250"/>
            <a:chOff x="7080711" y="514350"/>
            <a:chExt cx="3644439" cy="578167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18AD6B1-41E7-49A9-93FF-6DE0AD8A4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7" r="2528" b="3979"/>
            <a:stretch/>
          </p:blipFill>
          <p:spPr>
            <a:xfrm>
              <a:off x="7080711" y="514350"/>
              <a:ext cx="3644439" cy="5781676"/>
            </a:xfrm>
            <a:prstGeom prst="rect">
              <a:avLst/>
            </a:prstGeom>
          </p:spPr>
        </p:pic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3B1CE03C-D8CF-4ADB-BF6A-695C7803EC83}"/>
                </a:ext>
              </a:extLst>
            </p:cNvPr>
            <p:cNvSpPr/>
            <p:nvPr/>
          </p:nvSpPr>
          <p:spPr>
            <a:xfrm>
              <a:off x="7819815" y="1047750"/>
              <a:ext cx="2214108" cy="4765673"/>
            </a:xfrm>
            <a:custGeom>
              <a:avLst/>
              <a:gdLst>
                <a:gd name="connsiteX0" fmla="*/ 1452829 w 2214108"/>
                <a:gd name="connsiteY0" fmla="*/ 0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485958 w 2214108"/>
                <a:gd name="connsiteY3" fmla="*/ 0 h 4756149"/>
                <a:gd name="connsiteX4" fmla="*/ 862232 w 2214108"/>
                <a:gd name="connsiteY4" fmla="*/ 0 h 4756149"/>
                <a:gd name="connsiteX5" fmla="*/ 862232 w 2214108"/>
                <a:gd name="connsiteY5" fmla="*/ 775 h 4756149"/>
                <a:gd name="connsiteX6" fmla="*/ 238393 w 2214108"/>
                <a:gd name="connsiteY6" fmla="*/ 0 h 4756149"/>
                <a:gd name="connsiteX7" fmla="*/ 485958 w 2214108"/>
                <a:gd name="connsiteY7" fmla="*/ 0 h 4756149"/>
                <a:gd name="connsiteX8" fmla="*/ 509268 w 2214108"/>
                <a:gd name="connsiteY8" fmla="*/ 93305 h 4756149"/>
                <a:gd name="connsiteX9" fmla="*/ 605029 w 2214108"/>
                <a:gd name="connsiteY9" fmla="*/ 177570 h 4756149"/>
                <a:gd name="connsiteX10" fmla="*/ 862232 w 2214108"/>
                <a:gd name="connsiteY10" fmla="*/ 177570 h 4756149"/>
                <a:gd name="connsiteX11" fmla="*/ 1076555 w 2214108"/>
                <a:gd name="connsiteY11" fmla="*/ 177570 h 4756149"/>
                <a:gd name="connsiteX12" fmla="*/ 1137554 w 2214108"/>
                <a:gd name="connsiteY12" fmla="*/ 177570 h 4756149"/>
                <a:gd name="connsiteX13" fmla="*/ 1452829 w 2214108"/>
                <a:gd name="connsiteY13" fmla="*/ 177570 h 4756149"/>
                <a:gd name="connsiteX14" fmla="*/ 1609080 w 2214108"/>
                <a:gd name="connsiteY14" fmla="*/ 177570 h 4756149"/>
                <a:gd name="connsiteX15" fmla="*/ 1704841 w 2214108"/>
                <a:gd name="connsiteY15" fmla="*/ 93305 h 4756149"/>
                <a:gd name="connsiteX16" fmla="*/ 1728151 w 2214108"/>
                <a:gd name="connsiteY16" fmla="*/ 0 h 4756149"/>
                <a:gd name="connsiteX17" fmla="*/ 1975715 w 2214108"/>
                <a:gd name="connsiteY17" fmla="*/ 0 h 4756149"/>
                <a:gd name="connsiteX18" fmla="*/ 2214108 w 2214108"/>
                <a:gd name="connsiteY18" fmla="*/ 238393 h 4756149"/>
                <a:gd name="connsiteX19" fmla="*/ 2214108 w 2214108"/>
                <a:gd name="connsiteY19" fmla="*/ 4517756 h 4756149"/>
                <a:gd name="connsiteX20" fmla="*/ 1975715 w 2214108"/>
                <a:gd name="connsiteY20" fmla="*/ 4756149 h 4756149"/>
                <a:gd name="connsiteX21" fmla="*/ 238393 w 2214108"/>
                <a:gd name="connsiteY21" fmla="*/ 4756149 h 4756149"/>
                <a:gd name="connsiteX22" fmla="*/ 0 w 2214108"/>
                <a:gd name="connsiteY22" fmla="*/ 4517756 h 4756149"/>
                <a:gd name="connsiteX23" fmla="*/ 0 w 2214108"/>
                <a:gd name="connsiteY23" fmla="*/ 238393 h 4756149"/>
                <a:gd name="connsiteX24" fmla="*/ 238393 w 2214108"/>
                <a:gd name="connsiteY24" fmla="*/ 0 h 4756149"/>
                <a:gd name="connsiteX0" fmla="*/ 1452829 w 2214108"/>
                <a:gd name="connsiteY0" fmla="*/ 0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1452829 w 2214108"/>
                <a:gd name="connsiteY3" fmla="*/ 0 h 4756149"/>
                <a:gd name="connsiteX4" fmla="*/ 485958 w 2214108"/>
                <a:gd name="connsiteY4" fmla="*/ 0 h 4756149"/>
                <a:gd name="connsiteX5" fmla="*/ 862232 w 2214108"/>
                <a:gd name="connsiteY5" fmla="*/ 0 h 4756149"/>
                <a:gd name="connsiteX6" fmla="*/ 485958 w 2214108"/>
                <a:gd name="connsiteY6" fmla="*/ 0 h 4756149"/>
                <a:gd name="connsiteX7" fmla="*/ 238393 w 2214108"/>
                <a:gd name="connsiteY7" fmla="*/ 0 h 4756149"/>
                <a:gd name="connsiteX8" fmla="*/ 485958 w 2214108"/>
                <a:gd name="connsiteY8" fmla="*/ 0 h 4756149"/>
                <a:gd name="connsiteX9" fmla="*/ 509268 w 2214108"/>
                <a:gd name="connsiteY9" fmla="*/ 93305 h 4756149"/>
                <a:gd name="connsiteX10" fmla="*/ 605029 w 2214108"/>
                <a:gd name="connsiteY10" fmla="*/ 177570 h 4756149"/>
                <a:gd name="connsiteX11" fmla="*/ 862232 w 2214108"/>
                <a:gd name="connsiteY11" fmla="*/ 177570 h 4756149"/>
                <a:gd name="connsiteX12" fmla="*/ 1076555 w 2214108"/>
                <a:gd name="connsiteY12" fmla="*/ 177570 h 4756149"/>
                <a:gd name="connsiteX13" fmla="*/ 1137554 w 2214108"/>
                <a:gd name="connsiteY13" fmla="*/ 177570 h 4756149"/>
                <a:gd name="connsiteX14" fmla="*/ 1452829 w 2214108"/>
                <a:gd name="connsiteY14" fmla="*/ 177570 h 4756149"/>
                <a:gd name="connsiteX15" fmla="*/ 1609080 w 2214108"/>
                <a:gd name="connsiteY15" fmla="*/ 177570 h 4756149"/>
                <a:gd name="connsiteX16" fmla="*/ 1704841 w 2214108"/>
                <a:gd name="connsiteY16" fmla="*/ 93305 h 4756149"/>
                <a:gd name="connsiteX17" fmla="*/ 1728151 w 2214108"/>
                <a:gd name="connsiteY17" fmla="*/ 0 h 4756149"/>
                <a:gd name="connsiteX18" fmla="*/ 1975715 w 2214108"/>
                <a:gd name="connsiteY18" fmla="*/ 0 h 4756149"/>
                <a:gd name="connsiteX19" fmla="*/ 2214108 w 2214108"/>
                <a:gd name="connsiteY19" fmla="*/ 238393 h 4756149"/>
                <a:gd name="connsiteX20" fmla="*/ 2214108 w 2214108"/>
                <a:gd name="connsiteY20" fmla="*/ 4517756 h 4756149"/>
                <a:gd name="connsiteX21" fmla="*/ 1975715 w 2214108"/>
                <a:gd name="connsiteY21" fmla="*/ 4756149 h 4756149"/>
                <a:gd name="connsiteX22" fmla="*/ 238393 w 2214108"/>
                <a:gd name="connsiteY22" fmla="*/ 4756149 h 4756149"/>
                <a:gd name="connsiteX23" fmla="*/ 0 w 2214108"/>
                <a:gd name="connsiteY23" fmla="*/ 4517756 h 4756149"/>
                <a:gd name="connsiteX24" fmla="*/ 0 w 2214108"/>
                <a:gd name="connsiteY24" fmla="*/ 238393 h 4756149"/>
                <a:gd name="connsiteX25" fmla="*/ 238393 w 2214108"/>
                <a:gd name="connsiteY25" fmla="*/ 0 h 4756149"/>
                <a:gd name="connsiteX0" fmla="*/ 1452829 w 2214108"/>
                <a:gd name="connsiteY0" fmla="*/ 567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485958 w 2214108"/>
                <a:gd name="connsiteY3" fmla="*/ 0 h 4756149"/>
                <a:gd name="connsiteX4" fmla="*/ 862232 w 2214108"/>
                <a:gd name="connsiteY4" fmla="*/ 0 h 4756149"/>
                <a:gd name="connsiteX5" fmla="*/ 485958 w 2214108"/>
                <a:gd name="connsiteY5" fmla="*/ 0 h 4756149"/>
                <a:gd name="connsiteX6" fmla="*/ 238393 w 2214108"/>
                <a:gd name="connsiteY6" fmla="*/ 0 h 4756149"/>
                <a:gd name="connsiteX7" fmla="*/ 485958 w 2214108"/>
                <a:gd name="connsiteY7" fmla="*/ 0 h 4756149"/>
                <a:gd name="connsiteX8" fmla="*/ 509268 w 2214108"/>
                <a:gd name="connsiteY8" fmla="*/ 93305 h 4756149"/>
                <a:gd name="connsiteX9" fmla="*/ 605029 w 2214108"/>
                <a:gd name="connsiteY9" fmla="*/ 177570 h 4756149"/>
                <a:gd name="connsiteX10" fmla="*/ 862232 w 2214108"/>
                <a:gd name="connsiteY10" fmla="*/ 177570 h 4756149"/>
                <a:gd name="connsiteX11" fmla="*/ 1076555 w 2214108"/>
                <a:gd name="connsiteY11" fmla="*/ 177570 h 4756149"/>
                <a:gd name="connsiteX12" fmla="*/ 1137554 w 2214108"/>
                <a:gd name="connsiteY12" fmla="*/ 177570 h 4756149"/>
                <a:gd name="connsiteX13" fmla="*/ 1452829 w 2214108"/>
                <a:gd name="connsiteY13" fmla="*/ 177570 h 4756149"/>
                <a:gd name="connsiteX14" fmla="*/ 1609080 w 2214108"/>
                <a:gd name="connsiteY14" fmla="*/ 177570 h 4756149"/>
                <a:gd name="connsiteX15" fmla="*/ 1704841 w 2214108"/>
                <a:gd name="connsiteY15" fmla="*/ 93305 h 4756149"/>
                <a:gd name="connsiteX16" fmla="*/ 1728151 w 2214108"/>
                <a:gd name="connsiteY16" fmla="*/ 0 h 4756149"/>
                <a:gd name="connsiteX17" fmla="*/ 1975715 w 2214108"/>
                <a:gd name="connsiteY17" fmla="*/ 0 h 4756149"/>
                <a:gd name="connsiteX18" fmla="*/ 2214108 w 2214108"/>
                <a:gd name="connsiteY18" fmla="*/ 238393 h 4756149"/>
                <a:gd name="connsiteX19" fmla="*/ 2214108 w 2214108"/>
                <a:gd name="connsiteY19" fmla="*/ 4517756 h 4756149"/>
                <a:gd name="connsiteX20" fmla="*/ 1975715 w 2214108"/>
                <a:gd name="connsiteY20" fmla="*/ 4756149 h 4756149"/>
                <a:gd name="connsiteX21" fmla="*/ 238393 w 2214108"/>
                <a:gd name="connsiteY21" fmla="*/ 4756149 h 4756149"/>
                <a:gd name="connsiteX22" fmla="*/ 0 w 2214108"/>
                <a:gd name="connsiteY22" fmla="*/ 4517756 h 4756149"/>
                <a:gd name="connsiteX23" fmla="*/ 0 w 2214108"/>
                <a:gd name="connsiteY23" fmla="*/ 238393 h 4756149"/>
                <a:gd name="connsiteX24" fmla="*/ 238393 w 2214108"/>
                <a:gd name="connsiteY24" fmla="*/ 0 h 4756149"/>
                <a:gd name="connsiteX0" fmla="*/ 1452829 w 2214108"/>
                <a:gd name="connsiteY0" fmla="*/ 567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238393 w 2214108"/>
                <a:gd name="connsiteY3" fmla="*/ 0 h 4756149"/>
                <a:gd name="connsiteX4" fmla="*/ 485958 w 2214108"/>
                <a:gd name="connsiteY4" fmla="*/ 0 h 4756149"/>
                <a:gd name="connsiteX5" fmla="*/ 509268 w 2214108"/>
                <a:gd name="connsiteY5" fmla="*/ 93305 h 4756149"/>
                <a:gd name="connsiteX6" fmla="*/ 605029 w 2214108"/>
                <a:gd name="connsiteY6" fmla="*/ 177570 h 4756149"/>
                <a:gd name="connsiteX7" fmla="*/ 862232 w 2214108"/>
                <a:gd name="connsiteY7" fmla="*/ 177570 h 4756149"/>
                <a:gd name="connsiteX8" fmla="*/ 1076555 w 2214108"/>
                <a:gd name="connsiteY8" fmla="*/ 177570 h 4756149"/>
                <a:gd name="connsiteX9" fmla="*/ 1137554 w 2214108"/>
                <a:gd name="connsiteY9" fmla="*/ 177570 h 4756149"/>
                <a:gd name="connsiteX10" fmla="*/ 1452829 w 2214108"/>
                <a:gd name="connsiteY10" fmla="*/ 177570 h 4756149"/>
                <a:gd name="connsiteX11" fmla="*/ 1609080 w 2214108"/>
                <a:gd name="connsiteY11" fmla="*/ 177570 h 4756149"/>
                <a:gd name="connsiteX12" fmla="*/ 1704841 w 2214108"/>
                <a:gd name="connsiteY12" fmla="*/ 93305 h 4756149"/>
                <a:gd name="connsiteX13" fmla="*/ 1728151 w 2214108"/>
                <a:gd name="connsiteY13" fmla="*/ 0 h 4756149"/>
                <a:gd name="connsiteX14" fmla="*/ 1975715 w 2214108"/>
                <a:gd name="connsiteY14" fmla="*/ 0 h 4756149"/>
                <a:gd name="connsiteX15" fmla="*/ 2214108 w 2214108"/>
                <a:gd name="connsiteY15" fmla="*/ 238393 h 4756149"/>
                <a:gd name="connsiteX16" fmla="*/ 2214108 w 2214108"/>
                <a:gd name="connsiteY16" fmla="*/ 4517756 h 4756149"/>
                <a:gd name="connsiteX17" fmla="*/ 1975715 w 2214108"/>
                <a:gd name="connsiteY17" fmla="*/ 4756149 h 4756149"/>
                <a:gd name="connsiteX18" fmla="*/ 238393 w 2214108"/>
                <a:gd name="connsiteY18" fmla="*/ 4756149 h 4756149"/>
                <a:gd name="connsiteX19" fmla="*/ 0 w 2214108"/>
                <a:gd name="connsiteY19" fmla="*/ 4517756 h 4756149"/>
                <a:gd name="connsiteX20" fmla="*/ 0 w 2214108"/>
                <a:gd name="connsiteY20" fmla="*/ 238393 h 4756149"/>
                <a:gd name="connsiteX21" fmla="*/ 238393 w 2214108"/>
                <a:gd name="connsiteY21" fmla="*/ 0 h 4756149"/>
                <a:gd name="connsiteX0" fmla="*/ 238393 w 2214108"/>
                <a:gd name="connsiteY0" fmla="*/ 0 h 4756149"/>
                <a:gd name="connsiteX1" fmla="*/ 485958 w 2214108"/>
                <a:gd name="connsiteY1" fmla="*/ 0 h 4756149"/>
                <a:gd name="connsiteX2" fmla="*/ 509268 w 2214108"/>
                <a:gd name="connsiteY2" fmla="*/ 93305 h 4756149"/>
                <a:gd name="connsiteX3" fmla="*/ 605029 w 2214108"/>
                <a:gd name="connsiteY3" fmla="*/ 177570 h 4756149"/>
                <a:gd name="connsiteX4" fmla="*/ 862232 w 2214108"/>
                <a:gd name="connsiteY4" fmla="*/ 177570 h 4756149"/>
                <a:gd name="connsiteX5" fmla="*/ 1076555 w 2214108"/>
                <a:gd name="connsiteY5" fmla="*/ 177570 h 4756149"/>
                <a:gd name="connsiteX6" fmla="*/ 1137554 w 2214108"/>
                <a:gd name="connsiteY6" fmla="*/ 177570 h 4756149"/>
                <a:gd name="connsiteX7" fmla="*/ 1452829 w 2214108"/>
                <a:gd name="connsiteY7" fmla="*/ 177570 h 4756149"/>
                <a:gd name="connsiteX8" fmla="*/ 1609080 w 2214108"/>
                <a:gd name="connsiteY8" fmla="*/ 177570 h 4756149"/>
                <a:gd name="connsiteX9" fmla="*/ 1704841 w 2214108"/>
                <a:gd name="connsiteY9" fmla="*/ 93305 h 4756149"/>
                <a:gd name="connsiteX10" fmla="*/ 1728151 w 2214108"/>
                <a:gd name="connsiteY10" fmla="*/ 0 h 4756149"/>
                <a:gd name="connsiteX11" fmla="*/ 1975715 w 2214108"/>
                <a:gd name="connsiteY11" fmla="*/ 0 h 4756149"/>
                <a:gd name="connsiteX12" fmla="*/ 2214108 w 2214108"/>
                <a:gd name="connsiteY12" fmla="*/ 238393 h 4756149"/>
                <a:gd name="connsiteX13" fmla="*/ 2214108 w 2214108"/>
                <a:gd name="connsiteY13" fmla="*/ 4517756 h 4756149"/>
                <a:gd name="connsiteX14" fmla="*/ 1975715 w 2214108"/>
                <a:gd name="connsiteY14" fmla="*/ 4756149 h 4756149"/>
                <a:gd name="connsiteX15" fmla="*/ 238393 w 2214108"/>
                <a:gd name="connsiteY15" fmla="*/ 4756149 h 4756149"/>
                <a:gd name="connsiteX16" fmla="*/ 0 w 2214108"/>
                <a:gd name="connsiteY16" fmla="*/ 4517756 h 4756149"/>
                <a:gd name="connsiteX17" fmla="*/ 0 w 2214108"/>
                <a:gd name="connsiteY17" fmla="*/ 238393 h 4756149"/>
                <a:gd name="connsiteX18" fmla="*/ 238393 w 2214108"/>
                <a:gd name="connsiteY18" fmla="*/ 0 h 475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4108" h="4756149">
                  <a:moveTo>
                    <a:pt x="238393" y="0"/>
                  </a:moveTo>
                  <a:lnTo>
                    <a:pt x="485958" y="0"/>
                  </a:lnTo>
                  <a:cubicBezTo>
                    <a:pt x="493217" y="34746"/>
                    <a:pt x="498949" y="61683"/>
                    <a:pt x="509268" y="93305"/>
                  </a:cubicBezTo>
                  <a:cubicBezTo>
                    <a:pt x="540226" y="148965"/>
                    <a:pt x="551562" y="165071"/>
                    <a:pt x="605029" y="177570"/>
                  </a:cubicBezTo>
                  <a:lnTo>
                    <a:pt x="862232" y="177570"/>
                  </a:lnTo>
                  <a:lnTo>
                    <a:pt x="1076555" y="177570"/>
                  </a:lnTo>
                  <a:lnTo>
                    <a:pt x="1137554" y="177570"/>
                  </a:lnTo>
                  <a:lnTo>
                    <a:pt x="1452829" y="177570"/>
                  </a:lnTo>
                  <a:lnTo>
                    <a:pt x="1609080" y="177570"/>
                  </a:lnTo>
                  <a:cubicBezTo>
                    <a:pt x="1662547" y="165071"/>
                    <a:pt x="1673883" y="148965"/>
                    <a:pt x="1704841" y="93305"/>
                  </a:cubicBezTo>
                  <a:cubicBezTo>
                    <a:pt x="1715160" y="61683"/>
                    <a:pt x="1720892" y="34747"/>
                    <a:pt x="1728151" y="0"/>
                  </a:cubicBezTo>
                  <a:lnTo>
                    <a:pt x="1975715" y="0"/>
                  </a:lnTo>
                  <a:cubicBezTo>
                    <a:pt x="2107376" y="0"/>
                    <a:pt x="2214108" y="106732"/>
                    <a:pt x="2214108" y="238393"/>
                  </a:cubicBezTo>
                  <a:lnTo>
                    <a:pt x="2214108" y="4517756"/>
                  </a:lnTo>
                  <a:cubicBezTo>
                    <a:pt x="2214108" y="4649417"/>
                    <a:pt x="2107376" y="4756149"/>
                    <a:pt x="1975715" y="4756149"/>
                  </a:cubicBezTo>
                  <a:lnTo>
                    <a:pt x="238393" y="4756149"/>
                  </a:lnTo>
                  <a:cubicBezTo>
                    <a:pt x="106732" y="4756149"/>
                    <a:pt x="0" y="4649417"/>
                    <a:pt x="0" y="4517756"/>
                  </a:cubicBezTo>
                  <a:lnTo>
                    <a:pt x="0" y="238393"/>
                  </a:lnTo>
                  <a:cubicBezTo>
                    <a:pt x="0" y="106732"/>
                    <a:pt x="106732" y="0"/>
                    <a:pt x="238393" y="0"/>
                  </a:cubicBezTo>
                  <a:close/>
                </a:path>
              </a:pathLst>
            </a:custGeom>
            <a:blipFill>
              <a:blip r:embed="rId3"/>
              <a:srcRect/>
              <a:stretch>
                <a:fillRect l="-1996" r="-19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0EFD355-EB65-48F0-A54C-AB54AB1717F0}"/>
              </a:ext>
            </a:extLst>
          </p:cNvPr>
          <p:cNvGrpSpPr/>
          <p:nvPr/>
        </p:nvGrpSpPr>
        <p:grpSpPr>
          <a:xfrm>
            <a:off x="0" y="-721519"/>
            <a:ext cx="2419350" cy="636206"/>
            <a:chOff x="-1" y="-754856"/>
            <a:chExt cx="2419350" cy="636206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8C121EC3-BFDF-4BD4-829F-5946A24FB10A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DE3410D-DE94-4812-BF40-15D040DD47FE}"/>
                </a:ext>
              </a:extLst>
            </p:cNvPr>
            <p:cNvSpPr txBox="1"/>
            <p:nvPr/>
          </p:nvSpPr>
          <p:spPr>
            <a:xfrm>
              <a:off x="417804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>
                  <a:solidFill>
                    <a:schemeClr val="bg1"/>
                  </a:solidFill>
                  <a:latin typeface="+mj-ea"/>
                </a:rPr>
                <a:t>iPhone X</a:t>
              </a:r>
              <a:endParaRPr lang="zh-CN" altLang="en-US" sz="2000" b="1" dirty="0">
                <a:solidFill>
                  <a:schemeClr val="bg1"/>
                </a:solidFill>
                <a:latin typeface="+mj-ea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A378F-995B-4CBA-A8AA-4ED2B79AD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860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40EFD355-EB65-48F0-A54C-AB54AB1717F0}"/>
              </a:ext>
            </a:extLst>
          </p:cNvPr>
          <p:cNvGrpSpPr/>
          <p:nvPr/>
        </p:nvGrpSpPr>
        <p:grpSpPr>
          <a:xfrm>
            <a:off x="0" y="-721519"/>
            <a:ext cx="2419350" cy="636206"/>
            <a:chOff x="-1" y="-754856"/>
            <a:chExt cx="2419350" cy="636206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8C121EC3-BFDF-4BD4-829F-5946A24FB10A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DE3410D-DE94-4812-BF40-15D040DD47FE}"/>
                </a:ext>
              </a:extLst>
            </p:cNvPr>
            <p:cNvSpPr txBox="1"/>
            <p:nvPr/>
          </p:nvSpPr>
          <p:spPr>
            <a:xfrm>
              <a:off x="417804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>
                  <a:solidFill>
                    <a:schemeClr val="bg1"/>
                  </a:solidFill>
                  <a:latin typeface="+mj-ea"/>
                </a:rPr>
                <a:t>iPhone X</a:t>
              </a:r>
              <a:endParaRPr lang="zh-CN" altLang="en-US" sz="2000" b="1" dirty="0">
                <a:solidFill>
                  <a:schemeClr val="bg1"/>
                </a:solidFill>
                <a:latin typeface="+mj-ea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A378F-995B-4CBA-A8AA-4ED2B79AD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9571042-8563-4C05-8745-782E03790094}"/>
              </a:ext>
            </a:extLst>
          </p:cNvPr>
          <p:cNvGrpSpPr/>
          <p:nvPr/>
        </p:nvGrpSpPr>
        <p:grpSpPr>
          <a:xfrm>
            <a:off x="3157509" y="547914"/>
            <a:ext cx="3226925" cy="5778500"/>
            <a:chOff x="4430652" y="533400"/>
            <a:chExt cx="3226925" cy="57785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C75DFD9-71ED-4C51-97EF-CE7078898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652" y="533400"/>
              <a:ext cx="3226925" cy="5778500"/>
            </a:xfrm>
            <a:prstGeom prst="rect">
              <a:avLst/>
            </a:prstGeom>
          </p:spPr>
        </p:pic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0A8F165D-8A22-4AAD-B60C-73B691A195CE}"/>
                </a:ext>
              </a:extLst>
            </p:cNvPr>
            <p:cNvSpPr/>
            <p:nvPr/>
          </p:nvSpPr>
          <p:spPr>
            <a:xfrm>
              <a:off x="4955042" y="1047750"/>
              <a:ext cx="2214108" cy="4765673"/>
            </a:xfrm>
            <a:custGeom>
              <a:avLst/>
              <a:gdLst>
                <a:gd name="connsiteX0" fmla="*/ 1452829 w 2214108"/>
                <a:gd name="connsiteY0" fmla="*/ 0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485958 w 2214108"/>
                <a:gd name="connsiteY3" fmla="*/ 0 h 4756149"/>
                <a:gd name="connsiteX4" fmla="*/ 862232 w 2214108"/>
                <a:gd name="connsiteY4" fmla="*/ 0 h 4756149"/>
                <a:gd name="connsiteX5" fmla="*/ 862232 w 2214108"/>
                <a:gd name="connsiteY5" fmla="*/ 775 h 4756149"/>
                <a:gd name="connsiteX6" fmla="*/ 238393 w 2214108"/>
                <a:gd name="connsiteY6" fmla="*/ 0 h 4756149"/>
                <a:gd name="connsiteX7" fmla="*/ 485958 w 2214108"/>
                <a:gd name="connsiteY7" fmla="*/ 0 h 4756149"/>
                <a:gd name="connsiteX8" fmla="*/ 509268 w 2214108"/>
                <a:gd name="connsiteY8" fmla="*/ 93305 h 4756149"/>
                <a:gd name="connsiteX9" fmla="*/ 605029 w 2214108"/>
                <a:gd name="connsiteY9" fmla="*/ 177570 h 4756149"/>
                <a:gd name="connsiteX10" fmla="*/ 862232 w 2214108"/>
                <a:gd name="connsiteY10" fmla="*/ 177570 h 4756149"/>
                <a:gd name="connsiteX11" fmla="*/ 1076555 w 2214108"/>
                <a:gd name="connsiteY11" fmla="*/ 177570 h 4756149"/>
                <a:gd name="connsiteX12" fmla="*/ 1137554 w 2214108"/>
                <a:gd name="connsiteY12" fmla="*/ 177570 h 4756149"/>
                <a:gd name="connsiteX13" fmla="*/ 1452829 w 2214108"/>
                <a:gd name="connsiteY13" fmla="*/ 177570 h 4756149"/>
                <a:gd name="connsiteX14" fmla="*/ 1609080 w 2214108"/>
                <a:gd name="connsiteY14" fmla="*/ 177570 h 4756149"/>
                <a:gd name="connsiteX15" fmla="*/ 1704841 w 2214108"/>
                <a:gd name="connsiteY15" fmla="*/ 93305 h 4756149"/>
                <a:gd name="connsiteX16" fmla="*/ 1728151 w 2214108"/>
                <a:gd name="connsiteY16" fmla="*/ 0 h 4756149"/>
                <a:gd name="connsiteX17" fmla="*/ 1975715 w 2214108"/>
                <a:gd name="connsiteY17" fmla="*/ 0 h 4756149"/>
                <a:gd name="connsiteX18" fmla="*/ 2214108 w 2214108"/>
                <a:gd name="connsiteY18" fmla="*/ 238393 h 4756149"/>
                <a:gd name="connsiteX19" fmla="*/ 2214108 w 2214108"/>
                <a:gd name="connsiteY19" fmla="*/ 4517756 h 4756149"/>
                <a:gd name="connsiteX20" fmla="*/ 1975715 w 2214108"/>
                <a:gd name="connsiteY20" fmla="*/ 4756149 h 4756149"/>
                <a:gd name="connsiteX21" fmla="*/ 238393 w 2214108"/>
                <a:gd name="connsiteY21" fmla="*/ 4756149 h 4756149"/>
                <a:gd name="connsiteX22" fmla="*/ 0 w 2214108"/>
                <a:gd name="connsiteY22" fmla="*/ 4517756 h 4756149"/>
                <a:gd name="connsiteX23" fmla="*/ 0 w 2214108"/>
                <a:gd name="connsiteY23" fmla="*/ 238393 h 4756149"/>
                <a:gd name="connsiteX24" fmla="*/ 238393 w 2214108"/>
                <a:gd name="connsiteY24" fmla="*/ 0 h 4756149"/>
                <a:gd name="connsiteX0" fmla="*/ 1452829 w 2214108"/>
                <a:gd name="connsiteY0" fmla="*/ 567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485958 w 2214108"/>
                <a:gd name="connsiteY3" fmla="*/ 0 h 4756149"/>
                <a:gd name="connsiteX4" fmla="*/ 862232 w 2214108"/>
                <a:gd name="connsiteY4" fmla="*/ 0 h 4756149"/>
                <a:gd name="connsiteX5" fmla="*/ 862232 w 2214108"/>
                <a:gd name="connsiteY5" fmla="*/ 775 h 4756149"/>
                <a:gd name="connsiteX6" fmla="*/ 485958 w 2214108"/>
                <a:gd name="connsiteY6" fmla="*/ 0 h 4756149"/>
                <a:gd name="connsiteX7" fmla="*/ 238393 w 2214108"/>
                <a:gd name="connsiteY7" fmla="*/ 0 h 4756149"/>
                <a:gd name="connsiteX8" fmla="*/ 485958 w 2214108"/>
                <a:gd name="connsiteY8" fmla="*/ 0 h 4756149"/>
                <a:gd name="connsiteX9" fmla="*/ 509268 w 2214108"/>
                <a:gd name="connsiteY9" fmla="*/ 93305 h 4756149"/>
                <a:gd name="connsiteX10" fmla="*/ 605029 w 2214108"/>
                <a:gd name="connsiteY10" fmla="*/ 177570 h 4756149"/>
                <a:gd name="connsiteX11" fmla="*/ 862232 w 2214108"/>
                <a:gd name="connsiteY11" fmla="*/ 177570 h 4756149"/>
                <a:gd name="connsiteX12" fmla="*/ 1076555 w 2214108"/>
                <a:gd name="connsiteY12" fmla="*/ 177570 h 4756149"/>
                <a:gd name="connsiteX13" fmla="*/ 1137554 w 2214108"/>
                <a:gd name="connsiteY13" fmla="*/ 177570 h 4756149"/>
                <a:gd name="connsiteX14" fmla="*/ 1452829 w 2214108"/>
                <a:gd name="connsiteY14" fmla="*/ 177570 h 4756149"/>
                <a:gd name="connsiteX15" fmla="*/ 1609080 w 2214108"/>
                <a:gd name="connsiteY15" fmla="*/ 177570 h 4756149"/>
                <a:gd name="connsiteX16" fmla="*/ 1704841 w 2214108"/>
                <a:gd name="connsiteY16" fmla="*/ 93305 h 4756149"/>
                <a:gd name="connsiteX17" fmla="*/ 1728151 w 2214108"/>
                <a:gd name="connsiteY17" fmla="*/ 0 h 4756149"/>
                <a:gd name="connsiteX18" fmla="*/ 1975715 w 2214108"/>
                <a:gd name="connsiteY18" fmla="*/ 0 h 4756149"/>
                <a:gd name="connsiteX19" fmla="*/ 2214108 w 2214108"/>
                <a:gd name="connsiteY19" fmla="*/ 238393 h 4756149"/>
                <a:gd name="connsiteX20" fmla="*/ 2214108 w 2214108"/>
                <a:gd name="connsiteY20" fmla="*/ 4517756 h 4756149"/>
                <a:gd name="connsiteX21" fmla="*/ 1975715 w 2214108"/>
                <a:gd name="connsiteY21" fmla="*/ 4756149 h 4756149"/>
                <a:gd name="connsiteX22" fmla="*/ 238393 w 2214108"/>
                <a:gd name="connsiteY22" fmla="*/ 4756149 h 4756149"/>
                <a:gd name="connsiteX23" fmla="*/ 0 w 2214108"/>
                <a:gd name="connsiteY23" fmla="*/ 4517756 h 4756149"/>
                <a:gd name="connsiteX24" fmla="*/ 0 w 2214108"/>
                <a:gd name="connsiteY24" fmla="*/ 238393 h 4756149"/>
                <a:gd name="connsiteX25" fmla="*/ 238393 w 2214108"/>
                <a:gd name="connsiteY25" fmla="*/ 0 h 4756149"/>
                <a:gd name="connsiteX0" fmla="*/ 1452829 w 2214108"/>
                <a:gd name="connsiteY0" fmla="*/ 567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485958 w 2214108"/>
                <a:gd name="connsiteY3" fmla="*/ 0 h 4756149"/>
                <a:gd name="connsiteX4" fmla="*/ 862232 w 2214108"/>
                <a:gd name="connsiteY4" fmla="*/ 0 h 4756149"/>
                <a:gd name="connsiteX5" fmla="*/ 485958 w 2214108"/>
                <a:gd name="connsiteY5" fmla="*/ 0 h 4756149"/>
                <a:gd name="connsiteX6" fmla="*/ 238393 w 2214108"/>
                <a:gd name="connsiteY6" fmla="*/ 0 h 4756149"/>
                <a:gd name="connsiteX7" fmla="*/ 485958 w 2214108"/>
                <a:gd name="connsiteY7" fmla="*/ 0 h 4756149"/>
                <a:gd name="connsiteX8" fmla="*/ 509268 w 2214108"/>
                <a:gd name="connsiteY8" fmla="*/ 93305 h 4756149"/>
                <a:gd name="connsiteX9" fmla="*/ 605029 w 2214108"/>
                <a:gd name="connsiteY9" fmla="*/ 177570 h 4756149"/>
                <a:gd name="connsiteX10" fmla="*/ 862232 w 2214108"/>
                <a:gd name="connsiteY10" fmla="*/ 177570 h 4756149"/>
                <a:gd name="connsiteX11" fmla="*/ 1076555 w 2214108"/>
                <a:gd name="connsiteY11" fmla="*/ 177570 h 4756149"/>
                <a:gd name="connsiteX12" fmla="*/ 1137554 w 2214108"/>
                <a:gd name="connsiteY12" fmla="*/ 177570 h 4756149"/>
                <a:gd name="connsiteX13" fmla="*/ 1452829 w 2214108"/>
                <a:gd name="connsiteY13" fmla="*/ 177570 h 4756149"/>
                <a:gd name="connsiteX14" fmla="*/ 1609080 w 2214108"/>
                <a:gd name="connsiteY14" fmla="*/ 177570 h 4756149"/>
                <a:gd name="connsiteX15" fmla="*/ 1704841 w 2214108"/>
                <a:gd name="connsiteY15" fmla="*/ 93305 h 4756149"/>
                <a:gd name="connsiteX16" fmla="*/ 1728151 w 2214108"/>
                <a:gd name="connsiteY16" fmla="*/ 0 h 4756149"/>
                <a:gd name="connsiteX17" fmla="*/ 1975715 w 2214108"/>
                <a:gd name="connsiteY17" fmla="*/ 0 h 4756149"/>
                <a:gd name="connsiteX18" fmla="*/ 2214108 w 2214108"/>
                <a:gd name="connsiteY18" fmla="*/ 238393 h 4756149"/>
                <a:gd name="connsiteX19" fmla="*/ 2214108 w 2214108"/>
                <a:gd name="connsiteY19" fmla="*/ 4517756 h 4756149"/>
                <a:gd name="connsiteX20" fmla="*/ 1975715 w 2214108"/>
                <a:gd name="connsiteY20" fmla="*/ 4756149 h 4756149"/>
                <a:gd name="connsiteX21" fmla="*/ 238393 w 2214108"/>
                <a:gd name="connsiteY21" fmla="*/ 4756149 h 4756149"/>
                <a:gd name="connsiteX22" fmla="*/ 0 w 2214108"/>
                <a:gd name="connsiteY22" fmla="*/ 4517756 h 4756149"/>
                <a:gd name="connsiteX23" fmla="*/ 0 w 2214108"/>
                <a:gd name="connsiteY23" fmla="*/ 238393 h 4756149"/>
                <a:gd name="connsiteX24" fmla="*/ 238393 w 2214108"/>
                <a:gd name="connsiteY24" fmla="*/ 0 h 4756149"/>
                <a:gd name="connsiteX0" fmla="*/ 1452829 w 2214108"/>
                <a:gd name="connsiteY0" fmla="*/ 567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238393 w 2214108"/>
                <a:gd name="connsiteY3" fmla="*/ 0 h 4756149"/>
                <a:gd name="connsiteX4" fmla="*/ 485958 w 2214108"/>
                <a:gd name="connsiteY4" fmla="*/ 0 h 4756149"/>
                <a:gd name="connsiteX5" fmla="*/ 509268 w 2214108"/>
                <a:gd name="connsiteY5" fmla="*/ 93305 h 4756149"/>
                <a:gd name="connsiteX6" fmla="*/ 605029 w 2214108"/>
                <a:gd name="connsiteY6" fmla="*/ 177570 h 4756149"/>
                <a:gd name="connsiteX7" fmla="*/ 862232 w 2214108"/>
                <a:gd name="connsiteY7" fmla="*/ 177570 h 4756149"/>
                <a:gd name="connsiteX8" fmla="*/ 1076555 w 2214108"/>
                <a:gd name="connsiteY8" fmla="*/ 177570 h 4756149"/>
                <a:gd name="connsiteX9" fmla="*/ 1137554 w 2214108"/>
                <a:gd name="connsiteY9" fmla="*/ 177570 h 4756149"/>
                <a:gd name="connsiteX10" fmla="*/ 1452829 w 2214108"/>
                <a:gd name="connsiteY10" fmla="*/ 177570 h 4756149"/>
                <a:gd name="connsiteX11" fmla="*/ 1609080 w 2214108"/>
                <a:gd name="connsiteY11" fmla="*/ 177570 h 4756149"/>
                <a:gd name="connsiteX12" fmla="*/ 1704841 w 2214108"/>
                <a:gd name="connsiteY12" fmla="*/ 93305 h 4756149"/>
                <a:gd name="connsiteX13" fmla="*/ 1728151 w 2214108"/>
                <a:gd name="connsiteY13" fmla="*/ 0 h 4756149"/>
                <a:gd name="connsiteX14" fmla="*/ 1975715 w 2214108"/>
                <a:gd name="connsiteY14" fmla="*/ 0 h 4756149"/>
                <a:gd name="connsiteX15" fmla="*/ 2214108 w 2214108"/>
                <a:gd name="connsiteY15" fmla="*/ 238393 h 4756149"/>
                <a:gd name="connsiteX16" fmla="*/ 2214108 w 2214108"/>
                <a:gd name="connsiteY16" fmla="*/ 4517756 h 4756149"/>
                <a:gd name="connsiteX17" fmla="*/ 1975715 w 2214108"/>
                <a:gd name="connsiteY17" fmla="*/ 4756149 h 4756149"/>
                <a:gd name="connsiteX18" fmla="*/ 238393 w 2214108"/>
                <a:gd name="connsiteY18" fmla="*/ 4756149 h 4756149"/>
                <a:gd name="connsiteX19" fmla="*/ 0 w 2214108"/>
                <a:gd name="connsiteY19" fmla="*/ 4517756 h 4756149"/>
                <a:gd name="connsiteX20" fmla="*/ 0 w 2214108"/>
                <a:gd name="connsiteY20" fmla="*/ 238393 h 4756149"/>
                <a:gd name="connsiteX21" fmla="*/ 238393 w 2214108"/>
                <a:gd name="connsiteY21" fmla="*/ 0 h 4756149"/>
                <a:gd name="connsiteX0" fmla="*/ 238393 w 2214108"/>
                <a:gd name="connsiteY0" fmla="*/ 0 h 4756149"/>
                <a:gd name="connsiteX1" fmla="*/ 485958 w 2214108"/>
                <a:gd name="connsiteY1" fmla="*/ 0 h 4756149"/>
                <a:gd name="connsiteX2" fmla="*/ 509268 w 2214108"/>
                <a:gd name="connsiteY2" fmla="*/ 93305 h 4756149"/>
                <a:gd name="connsiteX3" fmla="*/ 605029 w 2214108"/>
                <a:gd name="connsiteY3" fmla="*/ 177570 h 4756149"/>
                <a:gd name="connsiteX4" fmla="*/ 862232 w 2214108"/>
                <a:gd name="connsiteY4" fmla="*/ 177570 h 4756149"/>
                <a:gd name="connsiteX5" fmla="*/ 1076555 w 2214108"/>
                <a:gd name="connsiteY5" fmla="*/ 177570 h 4756149"/>
                <a:gd name="connsiteX6" fmla="*/ 1137554 w 2214108"/>
                <a:gd name="connsiteY6" fmla="*/ 177570 h 4756149"/>
                <a:gd name="connsiteX7" fmla="*/ 1452829 w 2214108"/>
                <a:gd name="connsiteY7" fmla="*/ 177570 h 4756149"/>
                <a:gd name="connsiteX8" fmla="*/ 1609080 w 2214108"/>
                <a:gd name="connsiteY8" fmla="*/ 177570 h 4756149"/>
                <a:gd name="connsiteX9" fmla="*/ 1704841 w 2214108"/>
                <a:gd name="connsiteY9" fmla="*/ 93305 h 4756149"/>
                <a:gd name="connsiteX10" fmla="*/ 1728151 w 2214108"/>
                <a:gd name="connsiteY10" fmla="*/ 0 h 4756149"/>
                <a:gd name="connsiteX11" fmla="*/ 1975715 w 2214108"/>
                <a:gd name="connsiteY11" fmla="*/ 0 h 4756149"/>
                <a:gd name="connsiteX12" fmla="*/ 2214108 w 2214108"/>
                <a:gd name="connsiteY12" fmla="*/ 238393 h 4756149"/>
                <a:gd name="connsiteX13" fmla="*/ 2214108 w 2214108"/>
                <a:gd name="connsiteY13" fmla="*/ 4517756 h 4756149"/>
                <a:gd name="connsiteX14" fmla="*/ 1975715 w 2214108"/>
                <a:gd name="connsiteY14" fmla="*/ 4756149 h 4756149"/>
                <a:gd name="connsiteX15" fmla="*/ 238393 w 2214108"/>
                <a:gd name="connsiteY15" fmla="*/ 4756149 h 4756149"/>
                <a:gd name="connsiteX16" fmla="*/ 0 w 2214108"/>
                <a:gd name="connsiteY16" fmla="*/ 4517756 h 4756149"/>
                <a:gd name="connsiteX17" fmla="*/ 0 w 2214108"/>
                <a:gd name="connsiteY17" fmla="*/ 238393 h 4756149"/>
                <a:gd name="connsiteX18" fmla="*/ 238393 w 2214108"/>
                <a:gd name="connsiteY18" fmla="*/ 0 h 475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4108" h="4756149">
                  <a:moveTo>
                    <a:pt x="238393" y="0"/>
                  </a:moveTo>
                  <a:lnTo>
                    <a:pt x="485958" y="0"/>
                  </a:lnTo>
                  <a:cubicBezTo>
                    <a:pt x="493217" y="34746"/>
                    <a:pt x="498949" y="61683"/>
                    <a:pt x="509268" y="93305"/>
                  </a:cubicBezTo>
                  <a:cubicBezTo>
                    <a:pt x="540226" y="148965"/>
                    <a:pt x="551562" y="165071"/>
                    <a:pt x="605029" y="177570"/>
                  </a:cubicBezTo>
                  <a:lnTo>
                    <a:pt x="862232" y="177570"/>
                  </a:lnTo>
                  <a:lnTo>
                    <a:pt x="1076555" y="177570"/>
                  </a:lnTo>
                  <a:lnTo>
                    <a:pt x="1137554" y="177570"/>
                  </a:lnTo>
                  <a:lnTo>
                    <a:pt x="1452829" y="177570"/>
                  </a:lnTo>
                  <a:lnTo>
                    <a:pt x="1609080" y="177570"/>
                  </a:lnTo>
                  <a:cubicBezTo>
                    <a:pt x="1662547" y="165071"/>
                    <a:pt x="1673883" y="148965"/>
                    <a:pt x="1704841" y="93305"/>
                  </a:cubicBezTo>
                  <a:cubicBezTo>
                    <a:pt x="1715160" y="61683"/>
                    <a:pt x="1720892" y="34747"/>
                    <a:pt x="1728151" y="0"/>
                  </a:cubicBezTo>
                  <a:lnTo>
                    <a:pt x="1975715" y="0"/>
                  </a:lnTo>
                  <a:cubicBezTo>
                    <a:pt x="2107376" y="0"/>
                    <a:pt x="2214108" y="106732"/>
                    <a:pt x="2214108" y="238393"/>
                  </a:cubicBezTo>
                  <a:lnTo>
                    <a:pt x="2214108" y="4517756"/>
                  </a:lnTo>
                  <a:cubicBezTo>
                    <a:pt x="2214108" y="4649417"/>
                    <a:pt x="2107376" y="4756149"/>
                    <a:pt x="1975715" y="4756149"/>
                  </a:cubicBezTo>
                  <a:lnTo>
                    <a:pt x="238393" y="4756149"/>
                  </a:lnTo>
                  <a:cubicBezTo>
                    <a:pt x="106732" y="4756149"/>
                    <a:pt x="0" y="4649417"/>
                    <a:pt x="0" y="4517756"/>
                  </a:cubicBezTo>
                  <a:lnTo>
                    <a:pt x="0" y="238393"/>
                  </a:lnTo>
                  <a:cubicBezTo>
                    <a:pt x="0" y="106732"/>
                    <a:pt x="106732" y="0"/>
                    <a:pt x="238393" y="0"/>
                  </a:cubicBezTo>
                  <a:close/>
                </a:path>
              </a:pathLst>
            </a:custGeom>
            <a:blipFill>
              <a:blip r:embed="rId4"/>
              <a:srcRect/>
              <a:stretch>
                <a:fillRect l="-1996" r="-19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A87992D-07A6-445E-A2FD-1A544215AE63}"/>
              </a:ext>
            </a:extLst>
          </p:cNvPr>
          <p:cNvGrpSpPr/>
          <p:nvPr/>
        </p:nvGrpSpPr>
        <p:grpSpPr>
          <a:xfrm>
            <a:off x="125090" y="595539"/>
            <a:ext cx="3615438" cy="5707226"/>
            <a:chOff x="1372299" y="571500"/>
            <a:chExt cx="3615438" cy="570722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E28F20A-49AB-4098-965C-C7365CC99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99" y="571500"/>
              <a:ext cx="3615438" cy="5707226"/>
            </a:xfrm>
            <a:prstGeom prst="rect">
              <a:avLst/>
            </a:prstGeom>
          </p:spPr>
        </p:pic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513734DC-C511-441D-B69C-8145C4B2E410}"/>
                </a:ext>
              </a:extLst>
            </p:cNvPr>
            <p:cNvSpPr/>
            <p:nvPr/>
          </p:nvSpPr>
          <p:spPr>
            <a:xfrm>
              <a:off x="2061521" y="1047750"/>
              <a:ext cx="2214108" cy="4765673"/>
            </a:xfrm>
            <a:custGeom>
              <a:avLst/>
              <a:gdLst>
                <a:gd name="connsiteX0" fmla="*/ 1452829 w 2214108"/>
                <a:gd name="connsiteY0" fmla="*/ 0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485958 w 2214108"/>
                <a:gd name="connsiteY3" fmla="*/ 0 h 4756149"/>
                <a:gd name="connsiteX4" fmla="*/ 862232 w 2214108"/>
                <a:gd name="connsiteY4" fmla="*/ 0 h 4756149"/>
                <a:gd name="connsiteX5" fmla="*/ 862232 w 2214108"/>
                <a:gd name="connsiteY5" fmla="*/ 775 h 4756149"/>
                <a:gd name="connsiteX6" fmla="*/ 238393 w 2214108"/>
                <a:gd name="connsiteY6" fmla="*/ 0 h 4756149"/>
                <a:gd name="connsiteX7" fmla="*/ 485958 w 2214108"/>
                <a:gd name="connsiteY7" fmla="*/ 0 h 4756149"/>
                <a:gd name="connsiteX8" fmla="*/ 509268 w 2214108"/>
                <a:gd name="connsiteY8" fmla="*/ 93305 h 4756149"/>
                <a:gd name="connsiteX9" fmla="*/ 605029 w 2214108"/>
                <a:gd name="connsiteY9" fmla="*/ 177570 h 4756149"/>
                <a:gd name="connsiteX10" fmla="*/ 862232 w 2214108"/>
                <a:gd name="connsiteY10" fmla="*/ 177570 h 4756149"/>
                <a:gd name="connsiteX11" fmla="*/ 1076555 w 2214108"/>
                <a:gd name="connsiteY11" fmla="*/ 177570 h 4756149"/>
                <a:gd name="connsiteX12" fmla="*/ 1137554 w 2214108"/>
                <a:gd name="connsiteY12" fmla="*/ 177570 h 4756149"/>
                <a:gd name="connsiteX13" fmla="*/ 1452829 w 2214108"/>
                <a:gd name="connsiteY13" fmla="*/ 177570 h 4756149"/>
                <a:gd name="connsiteX14" fmla="*/ 1609080 w 2214108"/>
                <a:gd name="connsiteY14" fmla="*/ 177570 h 4756149"/>
                <a:gd name="connsiteX15" fmla="*/ 1704841 w 2214108"/>
                <a:gd name="connsiteY15" fmla="*/ 93305 h 4756149"/>
                <a:gd name="connsiteX16" fmla="*/ 1728151 w 2214108"/>
                <a:gd name="connsiteY16" fmla="*/ 0 h 4756149"/>
                <a:gd name="connsiteX17" fmla="*/ 1975715 w 2214108"/>
                <a:gd name="connsiteY17" fmla="*/ 0 h 4756149"/>
                <a:gd name="connsiteX18" fmla="*/ 2214108 w 2214108"/>
                <a:gd name="connsiteY18" fmla="*/ 238393 h 4756149"/>
                <a:gd name="connsiteX19" fmla="*/ 2214108 w 2214108"/>
                <a:gd name="connsiteY19" fmla="*/ 4517756 h 4756149"/>
                <a:gd name="connsiteX20" fmla="*/ 1975715 w 2214108"/>
                <a:gd name="connsiteY20" fmla="*/ 4756149 h 4756149"/>
                <a:gd name="connsiteX21" fmla="*/ 238393 w 2214108"/>
                <a:gd name="connsiteY21" fmla="*/ 4756149 h 4756149"/>
                <a:gd name="connsiteX22" fmla="*/ 0 w 2214108"/>
                <a:gd name="connsiteY22" fmla="*/ 4517756 h 4756149"/>
                <a:gd name="connsiteX23" fmla="*/ 0 w 2214108"/>
                <a:gd name="connsiteY23" fmla="*/ 238393 h 4756149"/>
                <a:gd name="connsiteX24" fmla="*/ 238393 w 2214108"/>
                <a:gd name="connsiteY24" fmla="*/ 0 h 4756149"/>
                <a:gd name="connsiteX0" fmla="*/ 1452829 w 2214108"/>
                <a:gd name="connsiteY0" fmla="*/ 567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485958 w 2214108"/>
                <a:gd name="connsiteY3" fmla="*/ 0 h 4756149"/>
                <a:gd name="connsiteX4" fmla="*/ 862232 w 2214108"/>
                <a:gd name="connsiteY4" fmla="*/ 0 h 4756149"/>
                <a:gd name="connsiteX5" fmla="*/ 862232 w 2214108"/>
                <a:gd name="connsiteY5" fmla="*/ 775 h 4756149"/>
                <a:gd name="connsiteX6" fmla="*/ 485958 w 2214108"/>
                <a:gd name="connsiteY6" fmla="*/ 0 h 4756149"/>
                <a:gd name="connsiteX7" fmla="*/ 238393 w 2214108"/>
                <a:gd name="connsiteY7" fmla="*/ 0 h 4756149"/>
                <a:gd name="connsiteX8" fmla="*/ 485958 w 2214108"/>
                <a:gd name="connsiteY8" fmla="*/ 0 h 4756149"/>
                <a:gd name="connsiteX9" fmla="*/ 509268 w 2214108"/>
                <a:gd name="connsiteY9" fmla="*/ 93305 h 4756149"/>
                <a:gd name="connsiteX10" fmla="*/ 605029 w 2214108"/>
                <a:gd name="connsiteY10" fmla="*/ 177570 h 4756149"/>
                <a:gd name="connsiteX11" fmla="*/ 862232 w 2214108"/>
                <a:gd name="connsiteY11" fmla="*/ 177570 h 4756149"/>
                <a:gd name="connsiteX12" fmla="*/ 1076555 w 2214108"/>
                <a:gd name="connsiteY12" fmla="*/ 177570 h 4756149"/>
                <a:gd name="connsiteX13" fmla="*/ 1137554 w 2214108"/>
                <a:gd name="connsiteY13" fmla="*/ 177570 h 4756149"/>
                <a:gd name="connsiteX14" fmla="*/ 1452829 w 2214108"/>
                <a:gd name="connsiteY14" fmla="*/ 177570 h 4756149"/>
                <a:gd name="connsiteX15" fmla="*/ 1609080 w 2214108"/>
                <a:gd name="connsiteY15" fmla="*/ 177570 h 4756149"/>
                <a:gd name="connsiteX16" fmla="*/ 1704841 w 2214108"/>
                <a:gd name="connsiteY16" fmla="*/ 93305 h 4756149"/>
                <a:gd name="connsiteX17" fmla="*/ 1728151 w 2214108"/>
                <a:gd name="connsiteY17" fmla="*/ 0 h 4756149"/>
                <a:gd name="connsiteX18" fmla="*/ 1975715 w 2214108"/>
                <a:gd name="connsiteY18" fmla="*/ 0 h 4756149"/>
                <a:gd name="connsiteX19" fmla="*/ 2214108 w 2214108"/>
                <a:gd name="connsiteY19" fmla="*/ 238393 h 4756149"/>
                <a:gd name="connsiteX20" fmla="*/ 2214108 w 2214108"/>
                <a:gd name="connsiteY20" fmla="*/ 4517756 h 4756149"/>
                <a:gd name="connsiteX21" fmla="*/ 1975715 w 2214108"/>
                <a:gd name="connsiteY21" fmla="*/ 4756149 h 4756149"/>
                <a:gd name="connsiteX22" fmla="*/ 238393 w 2214108"/>
                <a:gd name="connsiteY22" fmla="*/ 4756149 h 4756149"/>
                <a:gd name="connsiteX23" fmla="*/ 0 w 2214108"/>
                <a:gd name="connsiteY23" fmla="*/ 4517756 h 4756149"/>
                <a:gd name="connsiteX24" fmla="*/ 0 w 2214108"/>
                <a:gd name="connsiteY24" fmla="*/ 238393 h 4756149"/>
                <a:gd name="connsiteX25" fmla="*/ 238393 w 2214108"/>
                <a:gd name="connsiteY25" fmla="*/ 0 h 4756149"/>
                <a:gd name="connsiteX0" fmla="*/ 1452829 w 2214108"/>
                <a:gd name="connsiteY0" fmla="*/ 567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485958 w 2214108"/>
                <a:gd name="connsiteY3" fmla="*/ 0 h 4756149"/>
                <a:gd name="connsiteX4" fmla="*/ 862232 w 2214108"/>
                <a:gd name="connsiteY4" fmla="*/ 0 h 4756149"/>
                <a:gd name="connsiteX5" fmla="*/ 485958 w 2214108"/>
                <a:gd name="connsiteY5" fmla="*/ 0 h 4756149"/>
                <a:gd name="connsiteX6" fmla="*/ 238393 w 2214108"/>
                <a:gd name="connsiteY6" fmla="*/ 0 h 4756149"/>
                <a:gd name="connsiteX7" fmla="*/ 485958 w 2214108"/>
                <a:gd name="connsiteY7" fmla="*/ 0 h 4756149"/>
                <a:gd name="connsiteX8" fmla="*/ 509268 w 2214108"/>
                <a:gd name="connsiteY8" fmla="*/ 93305 h 4756149"/>
                <a:gd name="connsiteX9" fmla="*/ 605029 w 2214108"/>
                <a:gd name="connsiteY9" fmla="*/ 177570 h 4756149"/>
                <a:gd name="connsiteX10" fmla="*/ 862232 w 2214108"/>
                <a:gd name="connsiteY10" fmla="*/ 177570 h 4756149"/>
                <a:gd name="connsiteX11" fmla="*/ 1076555 w 2214108"/>
                <a:gd name="connsiteY11" fmla="*/ 177570 h 4756149"/>
                <a:gd name="connsiteX12" fmla="*/ 1137554 w 2214108"/>
                <a:gd name="connsiteY12" fmla="*/ 177570 h 4756149"/>
                <a:gd name="connsiteX13" fmla="*/ 1452829 w 2214108"/>
                <a:gd name="connsiteY13" fmla="*/ 177570 h 4756149"/>
                <a:gd name="connsiteX14" fmla="*/ 1609080 w 2214108"/>
                <a:gd name="connsiteY14" fmla="*/ 177570 h 4756149"/>
                <a:gd name="connsiteX15" fmla="*/ 1704841 w 2214108"/>
                <a:gd name="connsiteY15" fmla="*/ 93305 h 4756149"/>
                <a:gd name="connsiteX16" fmla="*/ 1728151 w 2214108"/>
                <a:gd name="connsiteY16" fmla="*/ 0 h 4756149"/>
                <a:gd name="connsiteX17" fmla="*/ 1975715 w 2214108"/>
                <a:gd name="connsiteY17" fmla="*/ 0 h 4756149"/>
                <a:gd name="connsiteX18" fmla="*/ 2214108 w 2214108"/>
                <a:gd name="connsiteY18" fmla="*/ 238393 h 4756149"/>
                <a:gd name="connsiteX19" fmla="*/ 2214108 w 2214108"/>
                <a:gd name="connsiteY19" fmla="*/ 4517756 h 4756149"/>
                <a:gd name="connsiteX20" fmla="*/ 1975715 w 2214108"/>
                <a:gd name="connsiteY20" fmla="*/ 4756149 h 4756149"/>
                <a:gd name="connsiteX21" fmla="*/ 238393 w 2214108"/>
                <a:gd name="connsiteY21" fmla="*/ 4756149 h 4756149"/>
                <a:gd name="connsiteX22" fmla="*/ 0 w 2214108"/>
                <a:gd name="connsiteY22" fmla="*/ 4517756 h 4756149"/>
                <a:gd name="connsiteX23" fmla="*/ 0 w 2214108"/>
                <a:gd name="connsiteY23" fmla="*/ 238393 h 4756149"/>
                <a:gd name="connsiteX24" fmla="*/ 238393 w 2214108"/>
                <a:gd name="connsiteY24" fmla="*/ 0 h 4756149"/>
                <a:gd name="connsiteX0" fmla="*/ 1452829 w 2214108"/>
                <a:gd name="connsiteY0" fmla="*/ 567 h 4756149"/>
                <a:gd name="connsiteX1" fmla="*/ 1728151 w 2214108"/>
                <a:gd name="connsiteY1" fmla="*/ 0 h 4756149"/>
                <a:gd name="connsiteX2" fmla="*/ 1452829 w 2214108"/>
                <a:gd name="connsiteY2" fmla="*/ 567 h 4756149"/>
                <a:gd name="connsiteX3" fmla="*/ 238393 w 2214108"/>
                <a:gd name="connsiteY3" fmla="*/ 0 h 4756149"/>
                <a:gd name="connsiteX4" fmla="*/ 485958 w 2214108"/>
                <a:gd name="connsiteY4" fmla="*/ 0 h 4756149"/>
                <a:gd name="connsiteX5" fmla="*/ 509268 w 2214108"/>
                <a:gd name="connsiteY5" fmla="*/ 93305 h 4756149"/>
                <a:gd name="connsiteX6" fmla="*/ 605029 w 2214108"/>
                <a:gd name="connsiteY6" fmla="*/ 177570 h 4756149"/>
                <a:gd name="connsiteX7" fmla="*/ 862232 w 2214108"/>
                <a:gd name="connsiteY7" fmla="*/ 177570 h 4756149"/>
                <a:gd name="connsiteX8" fmla="*/ 1076555 w 2214108"/>
                <a:gd name="connsiteY8" fmla="*/ 177570 h 4756149"/>
                <a:gd name="connsiteX9" fmla="*/ 1137554 w 2214108"/>
                <a:gd name="connsiteY9" fmla="*/ 177570 h 4756149"/>
                <a:gd name="connsiteX10" fmla="*/ 1452829 w 2214108"/>
                <a:gd name="connsiteY10" fmla="*/ 177570 h 4756149"/>
                <a:gd name="connsiteX11" fmla="*/ 1609080 w 2214108"/>
                <a:gd name="connsiteY11" fmla="*/ 177570 h 4756149"/>
                <a:gd name="connsiteX12" fmla="*/ 1704841 w 2214108"/>
                <a:gd name="connsiteY12" fmla="*/ 93305 h 4756149"/>
                <a:gd name="connsiteX13" fmla="*/ 1728151 w 2214108"/>
                <a:gd name="connsiteY13" fmla="*/ 0 h 4756149"/>
                <a:gd name="connsiteX14" fmla="*/ 1975715 w 2214108"/>
                <a:gd name="connsiteY14" fmla="*/ 0 h 4756149"/>
                <a:gd name="connsiteX15" fmla="*/ 2214108 w 2214108"/>
                <a:gd name="connsiteY15" fmla="*/ 238393 h 4756149"/>
                <a:gd name="connsiteX16" fmla="*/ 2214108 w 2214108"/>
                <a:gd name="connsiteY16" fmla="*/ 4517756 h 4756149"/>
                <a:gd name="connsiteX17" fmla="*/ 1975715 w 2214108"/>
                <a:gd name="connsiteY17" fmla="*/ 4756149 h 4756149"/>
                <a:gd name="connsiteX18" fmla="*/ 238393 w 2214108"/>
                <a:gd name="connsiteY18" fmla="*/ 4756149 h 4756149"/>
                <a:gd name="connsiteX19" fmla="*/ 0 w 2214108"/>
                <a:gd name="connsiteY19" fmla="*/ 4517756 h 4756149"/>
                <a:gd name="connsiteX20" fmla="*/ 0 w 2214108"/>
                <a:gd name="connsiteY20" fmla="*/ 238393 h 4756149"/>
                <a:gd name="connsiteX21" fmla="*/ 238393 w 2214108"/>
                <a:gd name="connsiteY21" fmla="*/ 0 h 4756149"/>
                <a:gd name="connsiteX0" fmla="*/ 238393 w 2214108"/>
                <a:gd name="connsiteY0" fmla="*/ 0 h 4756149"/>
                <a:gd name="connsiteX1" fmla="*/ 485958 w 2214108"/>
                <a:gd name="connsiteY1" fmla="*/ 0 h 4756149"/>
                <a:gd name="connsiteX2" fmla="*/ 509268 w 2214108"/>
                <a:gd name="connsiteY2" fmla="*/ 93305 h 4756149"/>
                <a:gd name="connsiteX3" fmla="*/ 605029 w 2214108"/>
                <a:gd name="connsiteY3" fmla="*/ 177570 h 4756149"/>
                <a:gd name="connsiteX4" fmla="*/ 862232 w 2214108"/>
                <a:gd name="connsiteY4" fmla="*/ 177570 h 4756149"/>
                <a:gd name="connsiteX5" fmla="*/ 1076555 w 2214108"/>
                <a:gd name="connsiteY5" fmla="*/ 177570 h 4756149"/>
                <a:gd name="connsiteX6" fmla="*/ 1137554 w 2214108"/>
                <a:gd name="connsiteY6" fmla="*/ 177570 h 4756149"/>
                <a:gd name="connsiteX7" fmla="*/ 1452829 w 2214108"/>
                <a:gd name="connsiteY7" fmla="*/ 177570 h 4756149"/>
                <a:gd name="connsiteX8" fmla="*/ 1609080 w 2214108"/>
                <a:gd name="connsiteY8" fmla="*/ 177570 h 4756149"/>
                <a:gd name="connsiteX9" fmla="*/ 1704841 w 2214108"/>
                <a:gd name="connsiteY9" fmla="*/ 93305 h 4756149"/>
                <a:gd name="connsiteX10" fmla="*/ 1728151 w 2214108"/>
                <a:gd name="connsiteY10" fmla="*/ 0 h 4756149"/>
                <a:gd name="connsiteX11" fmla="*/ 1975715 w 2214108"/>
                <a:gd name="connsiteY11" fmla="*/ 0 h 4756149"/>
                <a:gd name="connsiteX12" fmla="*/ 2214108 w 2214108"/>
                <a:gd name="connsiteY12" fmla="*/ 238393 h 4756149"/>
                <a:gd name="connsiteX13" fmla="*/ 2214108 w 2214108"/>
                <a:gd name="connsiteY13" fmla="*/ 4517756 h 4756149"/>
                <a:gd name="connsiteX14" fmla="*/ 1975715 w 2214108"/>
                <a:gd name="connsiteY14" fmla="*/ 4756149 h 4756149"/>
                <a:gd name="connsiteX15" fmla="*/ 238393 w 2214108"/>
                <a:gd name="connsiteY15" fmla="*/ 4756149 h 4756149"/>
                <a:gd name="connsiteX16" fmla="*/ 0 w 2214108"/>
                <a:gd name="connsiteY16" fmla="*/ 4517756 h 4756149"/>
                <a:gd name="connsiteX17" fmla="*/ 0 w 2214108"/>
                <a:gd name="connsiteY17" fmla="*/ 238393 h 4756149"/>
                <a:gd name="connsiteX18" fmla="*/ 238393 w 2214108"/>
                <a:gd name="connsiteY18" fmla="*/ 0 h 475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4108" h="4756149">
                  <a:moveTo>
                    <a:pt x="238393" y="0"/>
                  </a:moveTo>
                  <a:lnTo>
                    <a:pt x="485958" y="0"/>
                  </a:lnTo>
                  <a:cubicBezTo>
                    <a:pt x="493217" y="34746"/>
                    <a:pt x="498949" y="61683"/>
                    <a:pt x="509268" y="93305"/>
                  </a:cubicBezTo>
                  <a:cubicBezTo>
                    <a:pt x="540226" y="148965"/>
                    <a:pt x="551562" y="165071"/>
                    <a:pt x="605029" y="177570"/>
                  </a:cubicBezTo>
                  <a:lnTo>
                    <a:pt x="862232" y="177570"/>
                  </a:lnTo>
                  <a:lnTo>
                    <a:pt x="1076555" y="177570"/>
                  </a:lnTo>
                  <a:lnTo>
                    <a:pt x="1137554" y="177570"/>
                  </a:lnTo>
                  <a:lnTo>
                    <a:pt x="1452829" y="177570"/>
                  </a:lnTo>
                  <a:lnTo>
                    <a:pt x="1609080" y="177570"/>
                  </a:lnTo>
                  <a:cubicBezTo>
                    <a:pt x="1662547" y="165071"/>
                    <a:pt x="1673883" y="148965"/>
                    <a:pt x="1704841" y="93305"/>
                  </a:cubicBezTo>
                  <a:cubicBezTo>
                    <a:pt x="1715160" y="61683"/>
                    <a:pt x="1720892" y="34747"/>
                    <a:pt x="1728151" y="0"/>
                  </a:cubicBezTo>
                  <a:lnTo>
                    <a:pt x="1975715" y="0"/>
                  </a:lnTo>
                  <a:cubicBezTo>
                    <a:pt x="2107376" y="0"/>
                    <a:pt x="2214108" y="106732"/>
                    <a:pt x="2214108" y="238393"/>
                  </a:cubicBezTo>
                  <a:lnTo>
                    <a:pt x="2214108" y="4517756"/>
                  </a:lnTo>
                  <a:cubicBezTo>
                    <a:pt x="2214108" y="4649417"/>
                    <a:pt x="2107376" y="4756149"/>
                    <a:pt x="1975715" y="4756149"/>
                  </a:cubicBezTo>
                  <a:lnTo>
                    <a:pt x="238393" y="4756149"/>
                  </a:lnTo>
                  <a:cubicBezTo>
                    <a:pt x="106732" y="4756149"/>
                    <a:pt x="0" y="4649417"/>
                    <a:pt x="0" y="4517756"/>
                  </a:cubicBezTo>
                  <a:lnTo>
                    <a:pt x="0" y="238393"/>
                  </a:lnTo>
                  <a:cubicBezTo>
                    <a:pt x="0" y="106732"/>
                    <a:pt x="106732" y="0"/>
                    <a:pt x="238393" y="0"/>
                  </a:cubicBezTo>
                  <a:close/>
                </a:path>
              </a:pathLst>
            </a:custGeom>
            <a:blipFill>
              <a:blip r:embed="rId4"/>
              <a:srcRect/>
              <a:stretch>
                <a:fillRect l="-1996" r="-19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8601888-A6E2-4507-9575-5D7534FF6B47}"/>
              </a:ext>
            </a:extLst>
          </p:cNvPr>
          <p:cNvGrpSpPr/>
          <p:nvPr/>
        </p:nvGrpSpPr>
        <p:grpSpPr>
          <a:xfrm>
            <a:off x="8825355" y="655865"/>
            <a:ext cx="2922953" cy="5587999"/>
            <a:chOff x="7317023" y="590551"/>
            <a:chExt cx="2960605" cy="565998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443FEBA-844F-4AB7-B6DA-1DEA25C19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023" y="590551"/>
              <a:ext cx="2960605" cy="5659980"/>
            </a:xfrm>
            <a:prstGeom prst="rect">
              <a:avLst/>
            </a:prstGeom>
          </p:spPr>
        </p:pic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84AD0EB5-949A-478E-8F8F-C5CCE8A122EE}"/>
                </a:ext>
              </a:extLst>
            </p:cNvPr>
            <p:cNvSpPr/>
            <p:nvPr/>
          </p:nvSpPr>
          <p:spPr>
            <a:xfrm>
              <a:off x="7662875" y="959645"/>
              <a:ext cx="2293925" cy="4926806"/>
            </a:xfrm>
            <a:custGeom>
              <a:avLst/>
              <a:gdLst>
                <a:gd name="connsiteX0" fmla="*/ 1496718 w 2293925"/>
                <a:gd name="connsiteY0" fmla="*/ 0 h 4926806"/>
                <a:gd name="connsiteX1" fmla="*/ 1775209 w 2293925"/>
                <a:gd name="connsiteY1" fmla="*/ 0 h 4926806"/>
                <a:gd name="connsiteX2" fmla="*/ 1496718 w 2293925"/>
                <a:gd name="connsiteY2" fmla="*/ 578 h 4926806"/>
                <a:gd name="connsiteX3" fmla="*/ 518716 w 2293925"/>
                <a:gd name="connsiteY3" fmla="*/ 0 h 4926806"/>
                <a:gd name="connsiteX4" fmla="*/ 899321 w 2293925"/>
                <a:gd name="connsiteY4" fmla="*/ 0 h 4926806"/>
                <a:gd name="connsiteX5" fmla="*/ 899321 w 2293925"/>
                <a:gd name="connsiteY5" fmla="*/ 790 h 4926806"/>
                <a:gd name="connsiteX6" fmla="*/ 232398 w 2293925"/>
                <a:gd name="connsiteY6" fmla="*/ 0 h 4926806"/>
                <a:gd name="connsiteX7" fmla="*/ 518716 w 2293925"/>
                <a:gd name="connsiteY7" fmla="*/ 0 h 4926806"/>
                <a:gd name="connsiteX8" fmla="*/ 542294 w 2293925"/>
                <a:gd name="connsiteY8" fmla="*/ 95093 h 4926806"/>
                <a:gd name="connsiteX9" fmla="*/ 639159 w 2293925"/>
                <a:gd name="connsiteY9" fmla="*/ 180974 h 4926806"/>
                <a:gd name="connsiteX10" fmla="*/ 899321 w 2293925"/>
                <a:gd name="connsiteY10" fmla="*/ 180974 h 4926806"/>
                <a:gd name="connsiteX11" fmla="*/ 1116112 w 2293925"/>
                <a:gd name="connsiteY11" fmla="*/ 180974 h 4926806"/>
                <a:gd name="connsiteX12" fmla="*/ 1177813 w 2293925"/>
                <a:gd name="connsiteY12" fmla="*/ 180974 h 4926806"/>
                <a:gd name="connsiteX13" fmla="*/ 1496718 w 2293925"/>
                <a:gd name="connsiteY13" fmla="*/ 180974 h 4926806"/>
                <a:gd name="connsiteX14" fmla="*/ 1654767 w 2293925"/>
                <a:gd name="connsiteY14" fmla="*/ 180974 h 4926806"/>
                <a:gd name="connsiteX15" fmla="*/ 1751631 w 2293925"/>
                <a:gd name="connsiteY15" fmla="*/ 95093 h 4926806"/>
                <a:gd name="connsiteX16" fmla="*/ 1775209 w 2293925"/>
                <a:gd name="connsiteY16" fmla="*/ 0 h 4926806"/>
                <a:gd name="connsiteX17" fmla="*/ 2061527 w 2293925"/>
                <a:gd name="connsiteY17" fmla="*/ 0 h 4926806"/>
                <a:gd name="connsiteX18" fmla="*/ 2293925 w 2293925"/>
                <a:gd name="connsiteY18" fmla="*/ 232398 h 4926806"/>
                <a:gd name="connsiteX19" fmla="*/ 2293925 w 2293925"/>
                <a:gd name="connsiteY19" fmla="*/ 4694408 h 4926806"/>
                <a:gd name="connsiteX20" fmla="*/ 2061527 w 2293925"/>
                <a:gd name="connsiteY20" fmla="*/ 4926806 h 4926806"/>
                <a:gd name="connsiteX21" fmla="*/ 232398 w 2293925"/>
                <a:gd name="connsiteY21" fmla="*/ 4926806 h 4926806"/>
                <a:gd name="connsiteX22" fmla="*/ 0 w 2293925"/>
                <a:gd name="connsiteY22" fmla="*/ 4694408 h 4926806"/>
                <a:gd name="connsiteX23" fmla="*/ 0 w 2293925"/>
                <a:gd name="connsiteY23" fmla="*/ 232398 h 4926806"/>
                <a:gd name="connsiteX24" fmla="*/ 232398 w 2293925"/>
                <a:gd name="connsiteY24" fmla="*/ 0 h 4926806"/>
                <a:gd name="connsiteX0" fmla="*/ 1496718 w 2293925"/>
                <a:gd name="connsiteY0" fmla="*/ 0 h 4926806"/>
                <a:gd name="connsiteX1" fmla="*/ 1775209 w 2293925"/>
                <a:gd name="connsiteY1" fmla="*/ 0 h 4926806"/>
                <a:gd name="connsiteX2" fmla="*/ 1496718 w 2293925"/>
                <a:gd name="connsiteY2" fmla="*/ 578 h 4926806"/>
                <a:gd name="connsiteX3" fmla="*/ 1496718 w 2293925"/>
                <a:gd name="connsiteY3" fmla="*/ 0 h 4926806"/>
                <a:gd name="connsiteX4" fmla="*/ 518716 w 2293925"/>
                <a:gd name="connsiteY4" fmla="*/ 0 h 4926806"/>
                <a:gd name="connsiteX5" fmla="*/ 899321 w 2293925"/>
                <a:gd name="connsiteY5" fmla="*/ 0 h 4926806"/>
                <a:gd name="connsiteX6" fmla="*/ 518716 w 2293925"/>
                <a:gd name="connsiteY6" fmla="*/ 0 h 4926806"/>
                <a:gd name="connsiteX7" fmla="*/ 232398 w 2293925"/>
                <a:gd name="connsiteY7" fmla="*/ 0 h 4926806"/>
                <a:gd name="connsiteX8" fmla="*/ 518716 w 2293925"/>
                <a:gd name="connsiteY8" fmla="*/ 0 h 4926806"/>
                <a:gd name="connsiteX9" fmla="*/ 542294 w 2293925"/>
                <a:gd name="connsiteY9" fmla="*/ 95093 h 4926806"/>
                <a:gd name="connsiteX10" fmla="*/ 639159 w 2293925"/>
                <a:gd name="connsiteY10" fmla="*/ 180974 h 4926806"/>
                <a:gd name="connsiteX11" fmla="*/ 899321 w 2293925"/>
                <a:gd name="connsiteY11" fmla="*/ 180974 h 4926806"/>
                <a:gd name="connsiteX12" fmla="*/ 1116112 w 2293925"/>
                <a:gd name="connsiteY12" fmla="*/ 180974 h 4926806"/>
                <a:gd name="connsiteX13" fmla="*/ 1177813 w 2293925"/>
                <a:gd name="connsiteY13" fmla="*/ 180974 h 4926806"/>
                <a:gd name="connsiteX14" fmla="*/ 1496718 w 2293925"/>
                <a:gd name="connsiteY14" fmla="*/ 180974 h 4926806"/>
                <a:gd name="connsiteX15" fmla="*/ 1654767 w 2293925"/>
                <a:gd name="connsiteY15" fmla="*/ 180974 h 4926806"/>
                <a:gd name="connsiteX16" fmla="*/ 1751631 w 2293925"/>
                <a:gd name="connsiteY16" fmla="*/ 95093 h 4926806"/>
                <a:gd name="connsiteX17" fmla="*/ 1775209 w 2293925"/>
                <a:gd name="connsiteY17" fmla="*/ 0 h 4926806"/>
                <a:gd name="connsiteX18" fmla="*/ 2061527 w 2293925"/>
                <a:gd name="connsiteY18" fmla="*/ 0 h 4926806"/>
                <a:gd name="connsiteX19" fmla="*/ 2293925 w 2293925"/>
                <a:gd name="connsiteY19" fmla="*/ 232398 h 4926806"/>
                <a:gd name="connsiteX20" fmla="*/ 2293925 w 2293925"/>
                <a:gd name="connsiteY20" fmla="*/ 4694408 h 4926806"/>
                <a:gd name="connsiteX21" fmla="*/ 2061527 w 2293925"/>
                <a:gd name="connsiteY21" fmla="*/ 4926806 h 4926806"/>
                <a:gd name="connsiteX22" fmla="*/ 232398 w 2293925"/>
                <a:gd name="connsiteY22" fmla="*/ 4926806 h 4926806"/>
                <a:gd name="connsiteX23" fmla="*/ 0 w 2293925"/>
                <a:gd name="connsiteY23" fmla="*/ 4694408 h 4926806"/>
                <a:gd name="connsiteX24" fmla="*/ 0 w 2293925"/>
                <a:gd name="connsiteY24" fmla="*/ 232398 h 4926806"/>
                <a:gd name="connsiteX25" fmla="*/ 232398 w 2293925"/>
                <a:gd name="connsiteY25" fmla="*/ 0 h 4926806"/>
                <a:gd name="connsiteX0" fmla="*/ 1496718 w 2293925"/>
                <a:gd name="connsiteY0" fmla="*/ 578 h 4926806"/>
                <a:gd name="connsiteX1" fmla="*/ 1775209 w 2293925"/>
                <a:gd name="connsiteY1" fmla="*/ 0 h 4926806"/>
                <a:gd name="connsiteX2" fmla="*/ 1496718 w 2293925"/>
                <a:gd name="connsiteY2" fmla="*/ 578 h 4926806"/>
                <a:gd name="connsiteX3" fmla="*/ 518716 w 2293925"/>
                <a:gd name="connsiteY3" fmla="*/ 0 h 4926806"/>
                <a:gd name="connsiteX4" fmla="*/ 899321 w 2293925"/>
                <a:gd name="connsiteY4" fmla="*/ 0 h 4926806"/>
                <a:gd name="connsiteX5" fmla="*/ 518716 w 2293925"/>
                <a:gd name="connsiteY5" fmla="*/ 0 h 4926806"/>
                <a:gd name="connsiteX6" fmla="*/ 232398 w 2293925"/>
                <a:gd name="connsiteY6" fmla="*/ 0 h 4926806"/>
                <a:gd name="connsiteX7" fmla="*/ 518716 w 2293925"/>
                <a:gd name="connsiteY7" fmla="*/ 0 h 4926806"/>
                <a:gd name="connsiteX8" fmla="*/ 542294 w 2293925"/>
                <a:gd name="connsiteY8" fmla="*/ 95093 h 4926806"/>
                <a:gd name="connsiteX9" fmla="*/ 639159 w 2293925"/>
                <a:gd name="connsiteY9" fmla="*/ 180974 h 4926806"/>
                <a:gd name="connsiteX10" fmla="*/ 899321 w 2293925"/>
                <a:gd name="connsiteY10" fmla="*/ 180974 h 4926806"/>
                <a:gd name="connsiteX11" fmla="*/ 1116112 w 2293925"/>
                <a:gd name="connsiteY11" fmla="*/ 180974 h 4926806"/>
                <a:gd name="connsiteX12" fmla="*/ 1177813 w 2293925"/>
                <a:gd name="connsiteY12" fmla="*/ 180974 h 4926806"/>
                <a:gd name="connsiteX13" fmla="*/ 1496718 w 2293925"/>
                <a:gd name="connsiteY13" fmla="*/ 180974 h 4926806"/>
                <a:gd name="connsiteX14" fmla="*/ 1654767 w 2293925"/>
                <a:gd name="connsiteY14" fmla="*/ 180974 h 4926806"/>
                <a:gd name="connsiteX15" fmla="*/ 1751631 w 2293925"/>
                <a:gd name="connsiteY15" fmla="*/ 95093 h 4926806"/>
                <a:gd name="connsiteX16" fmla="*/ 1775209 w 2293925"/>
                <a:gd name="connsiteY16" fmla="*/ 0 h 4926806"/>
                <a:gd name="connsiteX17" fmla="*/ 2061527 w 2293925"/>
                <a:gd name="connsiteY17" fmla="*/ 0 h 4926806"/>
                <a:gd name="connsiteX18" fmla="*/ 2293925 w 2293925"/>
                <a:gd name="connsiteY18" fmla="*/ 232398 h 4926806"/>
                <a:gd name="connsiteX19" fmla="*/ 2293925 w 2293925"/>
                <a:gd name="connsiteY19" fmla="*/ 4694408 h 4926806"/>
                <a:gd name="connsiteX20" fmla="*/ 2061527 w 2293925"/>
                <a:gd name="connsiteY20" fmla="*/ 4926806 h 4926806"/>
                <a:gd name="connsiteX21" fmla="*/ 232398 w 2293925"/>
                <a:gd name="connsiteY21" fmla="*/ 4926806 h 4926806"/>
                <a:gd name="connsiteX22" fmla="*/ 0 w 2293925"/>
                <a:gd name="connsiteY22" fmla="*/ 4694408 h 4926806"/>
                <a:gd name="connsiteX23" fmla="*/ 0 w 2293925"/>
                <a:gd name="connsiteY23" fmla="*/ 232398 h 4926806"/>
                <a:gd name="connsiteX24" fmla="*/ 232398 w 2293925"/>
                <a:gd name="connsiteY24" fmla="*/ 0 h 4926806"/>
                <a:gd name="connsiteX0" fmla="*/ 1496718 w 2293925"/>
                <a:gd name="connsiteY0" fmla="*/ 578 h 4926806"/>
                <a:gd name="connsiteX1" fmla="*/ 1775209 w 2293925"/>
                <a:gd name="connsiteY1" fmla="*/ 0 h 4926806"/>
                <a:gd name="connsiteX2" fmla="*/ 1496718 w 2293925"/>
                <a:gd name="connsiteY2" fmla="*/ 578 h 4926806"/>
                <a:gd name="connsiteX3" fmla="*/ 232398 w 2293925"/>
                <a:gd name="connsiteY3" fmla="*/ 0 h 4926806"/>
                <a:gd name="connsiteX4" fmla="*/ 518716 w 2293925"/>
                <a:gd name="connsiteY4" fmla="*/ 0 h 4926806"/>
                <a:gd name="connsiteX5" fmla="*/ 542294 w 2293925"/>
                <a:gd name="connsiteY5" fmla="*/ 95093 h 4926806"/>
                <a:gd name="connsiteX6" fmla="*/ 639159 w 2293925"/>
                <a:gd name="connsiteY6" fmla="*/ 180974 h 4926806"/>
                <a:gd name="connsiteX7" fmla="*/ 899321 w 2293925"/>
                <a:gd name="connsiteY7" fmla="*/ 180974 h 4926806"/>
                <a:gd name="connsiteX8" fmla="*/ 1116112 w 2293925"/>
                <a:gd name="connsiteY8" fmla="*/ 180974 h 4926806"/>
                <a:gd name="connsiteX9" fmla="*/ 1177813 w 2293925"/>
                <a:gd name="connsiteY9" fmla="*/ 180974 h 4926806"/>
                <a:gd name="connsiteX10" fmla="*/ 1496718 w 2293925"/>
                <a:gd name="connsiteY10" fmla="*/ 180974 h 4926806"/>
                <a:gd name="connsiteX11" fmla="*/ 1654767 w 2293925"/>
                <a:gd name="connsiteY11" fmla="*/ 180974 h 4926806"/>
                <a:gd name="connsiteX12" fmla="*/ 1751631 w 2293925"/>
                <a:gd name="connsiteY12" fmla="*/ 95093 h 4926806"/>
                <a:gd name="connsiteX13" fmla="*/ 1775209 w 2293925"/>
                <a:gd name="connsiteY13" fmla="*/ 0 h 4926806"/>
                <a:gd name="connsiteX14" fmla="*/ 2061527 w 2293925"/>
                <a:gd name="connsiteY14" fmla="*/ 0 h 4926806"/>
                <a:gd name="connsiteX15" fmla="*/ 2293925 w 2293925"/>
                <a:gd name="connsiteY15" fmla="*/ 232398 h 4926806"/>
                <a:gd name="connsiteX16" fmla="*/ 2293925 w 2293925"/>
                <a:gd name="connsiteY16" fmla="*/ 4694408 h 4926806"/>
                <a:gd name="connsiteX17" fmla="*/ 2061527 w 2293925"/>
                <a:gd name="connsiteY17" fmla="*/ 4926806 h 4926806"/>
                <a:gd name="connsiteX18" fmla="*/ 232398 w 2293925"/>
                <a:gd name="connsiteY18" fmla="*/ 4926806 h 4926806"/>
                <a:gd name="connsiteX19" fmla="*/ 0 w 2293925"/>
                <a:gd name="connsiteY19" fmla="*/ 4694408 h 4926806"/>
                <a:gd name="connsiteX20" fmla="*/ 0 w 2293925"/>
                <a:gd name="connsiteY20" fmla="*/ 232398 h 4926806"/>
                <a:gd name="connsiteX21" fmla="*/ 232398 w 2293925"/>
                <a:gd name="connsiteY21" fmla="*/ 0 h 4926806"/>
                <a:gd name="connsiteX0" fmla="*/ 232398 w 2293925"/>
                <a:gd name="connsiteY0" fmla="*/ 0 h 4926806"/>
                <a:gd name="connsiteX1" fmla="*/ 518716 w 2293925"/>
                <a:gd name="connsiteY1" fmla="*/ 0 h 4926806"/>
                <a:gd name="connsiteX2" fmla="*/ 542294 w 2293925"/>
                <a:gd name="connsiteY2" fmla="*/ 95093 h 4926806"/>
                <a:gd name="connsiteX3" fmla="*/ 639159 w 2293925"/>
                <a:gd name="connsiteY3" fmla="*/ 180974 h 4926806"/>
                <a:gd name="connsiteX4" fmla="*/ 899321 w 2293925"/>
                <a:gd name="connsiteY4" fmla="*/ 180974 h 4926806"/>
                <a:gd name="connsiteX5" fmla="*/ 1116112 w 2293925"/>
                <a:gd name="connsiteY5" fmla="*/ 180974 h 4926806"/>
                <a:gd name="connsiteX6" fmla="*/ 1177813 w 2293925"/>
                <a:gd name="connsiteY6" fmla="*/ 180974 h 4926806"/>
                <a:gd name="connsiteX7" fmla="*/ 1496718 w 2293925"/>
                <a:gd name="connsiteY7" fmla="*/ 180974 h 4926806"/>
                <a:gd name="connsiteX8" fmla="*/ 1654767 w 2293925"/>
                <a:gd name="connsiteY8" fmla="*/ 180974 h 4926806"/>
                <a:gd name="connsiteX9" fmla="*/ 1751631 w 2293925"/>
                <a:gd name="connsiteY9" fmla="*/ 95093 h 4926806"/>
                <a:gd name="connsiteX10" fmla="*/ 1775209 w 2293925"/>
                <a:gd name="connsiteY10" fmla="*/ 0 h 4926806"/>
                <a:gd name="connsiteX11" fmla="*/ 2061527 w 2293925"/>
                <a:gd name="connsiteY11" fmla="*/ 0 h 4926806"/>
                <a:gd name="connsiteX12" fmla="*/ 2293925 w 2293925"/>
                <a:gd name="connsiteY12" fmla="*/ 232398 h 4926806"/>
                <a:gd name="connsiteX13" fmla="*/ 2293925 w 2293925"/>
                <a:gd name="connsiteY13" fmla="*/ 4694408 h 4926806"/>
                <a:gd name="connsiteX14" fmla="*/ 2061527 w 2293925"/>
                <a:gd name="connsiteY14" fmla="*/ 4926806 h 4926806"/>
                <a:gd name="connsiteX15" fmla="*/ 232398 w 2293925"/>
                <a:gd name="connsiteY15" fmla="*/ 4926806 h 4926806"/>
                <a:gd name="connsiteX16" fmla="*/ 0 w 2293925"/>
                <a:gd name="connsiteY16" fmla="*/ 4694408 h 4926806"/>
                <a:gd name="connsiteX17" fmla="*/ 0 w 2293925"/>
                <a:gd name="connsiteY17" fmla="*/ 232398 h 4926806"/>
                <a:gd name="connsiteX18" fmla="*/ 232398 w 2293925"/>
                <a:gd name="connsiteY18" fmla="*/ 0 h 49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3925" h="4926806">
                  <a:moveTo>
                    <a:pt x="232398" y="0"/>
                  </a:moveTo>
                  <a:lnTo>
                    <a:pt x="518716" y="0"/>
                  </a:lnTo>
                  <a:cubicBezTo>
                    <a:pt x="526059" y="35412"/>
                    <a:pt x="531856" y="62866"/>
                    <a:pt x="542294" y="95093"/>
                  </a:cubicBezTo>
                  <a:cubicBezTo>
                    <a:pt x="573609" y="151820"/>
                    <a:pt x="585076" y="168235"/>
                    <a:pt x="639159" y="180974"/>
                  </a:cubicBezTo>
                  <a:lnTo>
                    <a:pt x="899321" y="180974"/>
                  </a:lnTo>
                  <a:lnTo>
                    <a:pt x="1116112" y="180974"/>
                  </a:lnTo>
                  <a:lnTo>
                    <a:pt x="1177813" y="180974"/>
                  </a:lnTo>
                  <a:lnTo>
                    <a:pt x="1496718" y="180974"/>
                  </a:lnTo>
                  <a:lnTo>
                    <a:pt x="1654767" y="180974"/>
                  </a:lnTo>
                  <a:cubicBezTo>
                    <a:pt x="1708849" y="168235"/>
                    <a:pt x="1720316" y="151820"/>
                    <a:pt x="1751631" y="95093"/>
                  </a:cubicBezTo>
                  <a:cubicBezTo>
                    <a:pt x="1762068" y="62866"/>
                    <a:pt x="1767865" y="35412"/>
                    <a:pt x="1775209" y="0"/>
                  </a:cubicBezTo>
                  <a:lnTo>
                    <a:pt x="2061527" y="0"/>
                  </a:lnTo>
                  <a:cubicBezTo>
                    <a:pt x="2189877" y="0"/>
                    <a:pt x="2293925" y="104048"/>
                    <a:pt x="2293925" y="232398"/>
                  </a:cubicBezTo>
                  <a:lnTo>
                    <a:pt x="2293925" y="4694408"/>
                  </a:lnTo>
                  <a:cubicBezTo>
                    <a:pt x="2293925" y="4822758"/>
                    <a:pt x="2189877" y="4926806"/>
                    <a:pt x="2061527" y="4926806"/>
                  </a:cubicBezTo>
                  <a:lnTo>
                    <a:pt x="232398" y="4926806"/>
                  </a:lnTo>
                  <a:cubicBezTo>
                    <a:pt x="104048" y="4926806"/>
                    <a:pt x="0" y="4822758"/>
                    <a:pt x="0" y="4694408"/>
                  </a:cubicBezTo>
                  <a:lnTo>
                    <a:pt x="0" y="232398"/>
                  </a:lnTo>
                  <a:cubicBezTo>
                    <a:pt x="0" y="104048"/>
                    <a:pt x="104048" y="0"/>
                    <a:pt x="232398" y="0"/>
                  </a:cubicBezTo>
                  <a:close/>
                </a:path>
              </a:pathLst>
            </a:custGeom>
            <a:blipFill>
              <a:blip r:embed="rId4"/>
              <a:srcRect/>
              <a:stretch>
                <a:fillRect l="-1996" r="-19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92A4821-0675-4B45-8666-70F6875937B7}"/>
              </a:ext>
            </a:extLst>
          </p:cNvPr>
          <p:cNvGrpSpPr/>
          <p:nvPr/>
        </p:nvGrpSpPr>
        <p:grpSpPr>
          <a:xfrm>
            <a:off x="6010965" y="615539"/>
            <a:ext cx="3149758" cy="5685476"/>
            <a:chOff x="4481520" y="550224"/>
            <a:chExt cx="3181355" cy="5742511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1BDCC3C-28A2-40E3-89A5-FA6BD2CCE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520" y="550224"/>
              <a:ext cx="3181355" cy="5742511"/>
            </a:xfrm>
            <a:prstGeom prst="rect">
              <a:avLst/>
            </a:prstGeom>
          </p:spPr>
        </p:pic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6790C769-0F97-4FC7-BCE7-3FFABD3F6888}"/>
                </a:ext>
              </a:extLst>
            </p:cNvPr>
            <p:cNvSpPr/>
            <p:nvPr/>
          </p:nvSpPr>
          <p:spPr>
            <a:xfrm>
              <a:off x="4916500" y="962026"/>
              <a:ext cx="2303450" cy="4910138"/>
            </a:xfrm>
            <a:custGeom>
              <a:avLst/>
              <a:gdLst>
                <a:gd name="connsiteX0" fmla="*/ 1496718 w 2293925"/>
                <a:gd name="connsiteY0" fmla="*/ 0 h 4926806"/>
                <a:gd name="connsiteX1" fmla="*/ 1775209 w 2293925"/>
                <a:gd name="connsiteY1" fmla="*/ 0 h 4926806"/>
                <a:gd name="connsiteX2" fmla="*/ 1496718 w 2293925"/>
                <a:gd name="connsiteY2" fmla="*/ 578 h 4926806"/>
                <a:gd name="connsiteX3" fmla="*/ 518716 w 2293925"/>
                <a:gd name="connsiteY3" fmla="*/ 0 h 4926806"/>
                <a:gd name="connsiteX4" fmla="*/ 899321 w 2293925"/>
                <a:gd name="connsiteY4" fmla="*/ 0 h 4926806"/>
                <a:gd name="connsiteX5" fmla="*/ 899321 w 2293925"/>
                <a:gd name="connsiteY5" fmla="*/ 790 h 4926806"/>
                <a:gd name="connsiteX6" fmla="*/ 232398 w 2293925"/>
                <a:gd name="connsiteY6" fmla="*/ 0 h 4926806"/>
                <a:gd name="connsiteX7" fmla="*/ 518716 w 2293925"/>
                <a:gd name="connsiteY7" fmla="*/ 0 h 4926806"/>
                <a:gd name="connsiteX8" fmla="*/ 542294 w 2293925"/>
                <a:gd name="connsiteY8" fmla="*/ 95093 h 4926806"/>
                <a:gd name="connsiteX9" fmla="*/ 639159 w 2293925"/>
                <a:gd name="connsiteY9" fmla="*/ 180974 h 4926806"/>
                <a:gd name="connsiteX10" fmla="*/ 899321 w 2293925"/>
                <a:gd name="connsiteY10" fmla="*/ 180974 h 4926806"/>
                <a:gd name="connsiteX11" fmla="*/ 1116112 w 2293925"/>
                <a:gd name="connsiteY11" fmla="*/ 180974 h 4926806"/>
                <a:gd name="connsiteX12" fmla="*/ 1177813 w 2293925"/>
                <a:gd name="connsiteY12" fmla="*/ 180974 h 4926806"/>
                <a:gd name="connsiteX13" fmla="*/ 1496718 w 2293925"/>
                <a:gd name="connsiteY13" fmla="*/ 180974 h 4926806"/>
                <a:gd name="connsiteX14" fmla="*/ 1654767 w 2293925"/>
                <a:gd name="connsiteY14" fmla="*/ 180974 h 4926806"/>
                <a:gd name="connsiteX15" fmla="*/ 1751631 w 2293925"/>
                <a:gd name="connsiteY15" fmla="*/ 95093 h 4926806"/>
                <a:gd name="connsiteX16" fmla="*/ 1775209 w 2293925"/>
                <a:gd name="connsiteY16" fmla="*/ 0 h 4926806"/>
                <a:gd name="connsiteX17" fmla="*/ 2061527 w 2293925"/>
                <a:gd name="connsiteY17" fmla="*/ 0 h 4926806"/>
                <a:gd name="connsiteX18" fmla="*/ 2293925 w 2293925"/>
                <a:gd name="connsiteY18" fmla="*/ 232398 h 4926806"/>
                <a:gd name="connsiteX19" fmla="*/ 2293925 w 2293925"/>
                <a:gd name="connsiteY19" fmla="*/ 4694408 h 4926806"/>
                <a:gd name="connsiteX20" fmla="*/ 2061527 w 2293925"/>
                <a:gd name="connsiteY20" fmla="*/ 4926806 h 4926806"/>
                <a:gd name="connsiteX21" fmla="*/ 232398 w 2293925"/>
                <a:gd name="connsiteY21" fmla="*/ 4926806 h 4926806"/>
                <a:gd name="connsiteX22" fmla="*/ 0 w 2293925"/>
                <a:gd name="connsiteY22" fmla="*/ 4694408 h 4926806"/>
                <a:gd name="connsiteX23" fmla="*/ 0 w 2293925"/>
                <a:gd name="connsiteY23" fmla="*/ 232398 h 4926806"/>
                <a:gd name="connsiteX24" fmla="*/ 232398 w 2293925"/>
                <a:gd name="connsiteY24" fmla="*/ 0 h 4926806"/>
                <a:gd name="connsiteX0" fmla="*/ 1496718 w 2293925"/>
                <a:gd name="connsiteY0" fmla="*/ 0 h 4926806"/>
                <a:gd name="connsiteX1" fmla="*/ 1775209 w 2293925"/>
                <a:gd name="connsiteY1" fmla="*/ 0 h 4926806"/>
                <a:gd name="connsiteX2" fmla="*/ 1496718 w 2293925"/>
                <a:gd name="connsiteY2" fmla="*/ 578 h 4926806"/>
                <a:gd name="connsiteX3" fmla="*/ 1496718 w 2293925"/>
                <a:gd name="connsiteY3" fmla="*/ 0 h 4926806"/>
                <a:gd name="connsiteX4" fmla="*/ 518716 w 2293925"/>
                <a:gd name="connsiteY4" fmla="*/ 0 h 4926806"/>
                <a:gd name="connsiteX5" fmla="*/ 899321 w 2293925"/>
                <a:gd name="connsiteY5" fmla="*/ 0 h 4926806"/>
                <a:gd name="connsiteX6" fmla="*/ 518716 w 2293925"/>
                <a:gd name="connsiteY6" fmla="*/ 0 h 4926806"/>
                <a:gd name="connsiteX7" fmla="*/ 232398 w 2293925"/>
                <a:gd name="connsiteY7" fmla="*/ 0 h 4926806"/>
                <a:gd name="connsiteX8" fmla="*/ 518716 w 2293925"/>
                <a:gd name="connsiteY8" fmla="*/ 0 h 4926806"/>
                <a:gd name="connsiteX9" fmla="*/ 542294 w 2293925"/>
                <a:gd name="connsiteY9" fmla="*/ 95093 h 4926806"/>
                <a:gd name="connsiteX10" fmla="*/ 639159 w 2293925"/>
                <a:gd name="connsiteY10" fmla="*/ 180974 h 4926806"/>
                <a:gd name="connsiteX11" fmla="*/ 899321 w 2293925"/>
                <a:gd name="connsiteY11" fmla="*/ 180974 h 4926806"/>
                <a:gd name="connsiteX12" fmla="*/ 1116112 w 2293925"/>
                <a:gd name="connsiteY12" fmla="*/ 180974 h 4926806"/>
                <a:gd name="connsiteX13" fmla="*/ 1177813 w 2293925"/>
                <a:gd name="connsiteY13" fmla="*/ 180974 h 4926806"/>
                <a:gd name="connsiteX14" fmla="*/ 1496718 w 2293925"/>
                <a:gd name="connsiteY14" fmla="*/ 180974 h 4926806"/>
                <a:gd name="connsiteX15" fmla="*/ 1654767 w 2293925"/>
                <a:gd name="connsiteY15" fmla="*/ 180974 h 4926806"/>
                <a:gd name="connsiteX16" fmla="*/ 1751631 w 2293925"/>
                <a:gd name="connsiteY16" fmla="*/ 95093 h 4926806"/>
                <a:gd name="connsiteX17" fmla="*/ 1775209 w 2293925"/>
                <a:gd name="connsiteY17" fmla="*/ 0 h 4926806"/>
                <a:gd name="connsiteX18" fmla="*/ 2061527 w 2293925"/>
                <a:gd name="connsiteY18" fmla="*/ 0 h 4926806"/>
                <a:gd name="connsiteX19" fmla="*/ 2293925 w 2293925"/>
                <a:gd name="connsiteY19" fmla="*/ 232398 h 4926806"/>
                <a:gd name="connsiteX20" fmla="*/ 2293925 w 2293925"/>
                <a:gd name="connsiteY20" fmla="*/ 4694408 h 4926806"/>
                <a:gd name="connsiteX21" fmla="*/ 2061527 w 2293925"/>
                <a:gd name="connsiteY21" fmla="*/ 4926806 h 4926806"/>
                <a:gd name="connsiteX22" fmla="*/ 232398 w 2293925"/>
                <a:gd name="connsiteY22" fmla="*/ 4926806 h 4926806"/>
                <a:gd name="connsiteX23" fmla="*/ 0 w 2293925"/>
                <a:gd name="connsiteY23" fmla="*/ 4694408 h 4926806"/>
                <a:gd name="connsiteX24" fmla="*/ 0 w 2293925"/>
                <a:gd name="connsiteY24" fmla="*/ 232398 h 4926806"/>
                <a:gd name="connsiteX25" fmla="*/ 232398 w 2293925"/>
                <a:gd name="connsiteY25" fmla="*/ 0 h 4926806"/>
                <a:gd name="connsiteX0" fmla="*/ 1496718 w 2293925"/>
                <a:gd name="connsiteY0" fmla="*/ 0 h 4926806"/>
                <a:gd name="connsiteX1" fmla="*/ 1775209 w 2293925"/>
                <a:gd name="connsiteY1" fmla="*/ 0 h 4926806"/>
                <a:gd name="connsiteX2" fmla="*/ 1496718 w 2293925"/>
                <a:gd name="connsiteY2" fmla="*/ 578 h 4926806"/>
                <a:gd name="connsiteX3" fmla="*/ 1496718 w 2293925"/>
                <a:gd name="connsiteY3" fmla="*/ 0 h 4926806"/>
                <a:gd name="connsiteX4" fmla="*/ 232398 w 2293925"/>
                <a:gd name="connsiteY4" fmla="*/ 0 h 4926806"/>
                <a:gd name="connsiteX5" fmla="*/ 518716 w 2293925"/>
                <a:gd name="connsiteY5" fmla="*/ 0 h 4926806"/>
                <a:gd name="connsiteX6" fmla="*/ 542294 w 2293925"/>
                <a:gd name="connsiteY6" fmla="*/ 95093 h 4926806"/>
                <a:gd name="connsiteX7" fmla="*/ 639159 w 2293925"/>
                <a:gd name="connsiteY7" fmla="*/ 180974 h 4926806"/>
                <a:gd name="connsiteX8" fmla="*/ 899321 w 2293925"/>
                <a:gd name="connsiteY8" fmla="*/ 180974 h 4926806"/>
                <a:gd name="connsiteX9" fmla="*/ 1116112 w 2293925"/>
                <a:gd name="connsiteY9" fmla="*/ 180974 h 4926806"/>
                <a:gd name="connsiteX10" fmla="*/ 1177813 w 2293925"/>
                <a:gd name="connsiteY10" fmla="*/ 180974 h 4926806"/>
                <a:gd name="connsiteX11" fmla="*/ 1496718 w 2293925"/>
                <a:gd name="connsiteY11" fmla="*/ 180974 h 4926806"/>
                <a:gd name="connsiteX12" fmla="*/ 1654767 w 2293925"/>
                <a:gd name="connsiteY12" fmla="*/ 180974 h 4926806"/>
                <a:gd name="connsiteX13" fmla="*/ 1751631 w 2293925"/>
                <a:gd name="connsiteY13" fmla="*/ 95093 h 4926806"/>
                <a:gd name="connsiteX14" fmla="*/ 1775209 w 2293925"/>
                <a:gd name="connsiteY14" fmla="*/ 0 h 4926806"/>
                <a:gd name="connsiteX15" fmla="*/ 2061527 w 2293925"/>
                <a:gd name="connsiteY15" fmla="*/ 0 h 4926806"/>
                <a:gd name="connsiteX16" fmla="*/ 2293925 w 2293925"/>
                <a:gd name="connsiteY16" fmla="*/ 232398 h 4926806"/>
                <a:gd name="connsiteX17" fmla="*/ 2293925 w 2293925"/>
                <a:gd name="connsiteY17" fmla="*/ 4694408 h 4926806"/>
                <a:gd name="connsiteX18" fmla="*/ 2061527 w 2293925"/>
                <a:gd name="connsiteY18" fmla="*/ 4926806 h 4926806"/>
                <a:gd name="connsiteX19" fmla="*/ 232398 w 2293925"/>
                <a:gd name="connsiteY19" fmla="*/ 4926806 h 4926806"/>
                <a:gd name="connsiteX20" fmla="*/ 0 w 2293925"/>
                <a:gd name="connsiteY20" fmla="*/ 4694408 h 4926806"/>
                <a:gd name="connsiteX21" fmla="*/ 0 w 2293925"/>
                <a:gd name="connsiteY21" fmla="*/ 232398 h 4926806"/>
                <a:gd name="connsiteX22" fmla="*/ 232398 w 2293925"/>
                <a:gd name="connsiteY22" fmla="*/ 0 h 4926806"/>
                <a:gd name="connsiteX0" fmla="*/ 1496718 w 2293925"/>
                <a:gd name="connsiteY0" fmla="*/ 578 h 4926806"/>
                <a:gd name="connsiteX1" fmla="*/ 1775209 w 2293925"/>
                <a:gd name="connsiteY1" fmla="*/ 0 h 4926806"/>
                <a:gd name="connsiteX2" fmla="*/ 1496718 w 2293925"/>
                <a:gd name="connsiteY2" fmla="*/ 578 h 4926806"/>
                <a:gd name="connsiteX3" fmla="*/ 232398 w 2293925"/>
                <a:gd name="connsiteY3" fmla="*/ 0 h 4926806"/>
                <a:gd name="connsiteX4" fmla="*/ 518716 w 2293925"/>
                <a:gd name="connsiteY4" fmla="*/ 0 h 4926806"/>
                <a:gd name="connsiteX5" fmla="*/ 542294 w 2293925"/>
                <a:gd name="connsiteY5" fmla="*/ 95093 h 4926806"/>
                <a:gd name="connsiteX6" fmla="*/ 639159 w 2293925"/>
                <a:gd name="connsiteY6" fmla="*/ 180974 h 4926806"/>
                <a:gd name="connsiteX7" fmla="*/ 899321 w 2293925"/>
                <a:gd name="connsiteY7" fmla="*/ 180974 h 4926806"/>
                <a:gd name="connsiteX8" fmla="*/ 1116112 w 2293925"/>
                <a:gd name="connsiteY8" fmla="*/ 180974 h 4926806"/>
                <a:gd name="connsiteX9" fmla="*/ 1177813 w 2293925"/>
                <a:gd name="connsiteY9" fmla="*/ 180974 h 4926806"/>
                <a:gd name="connsiteX10" fmla="*/ 1496718 w 2293925"/>
                <a:gd name="connsiteY10" fmla="*/ 180974 h 4926806"/>
                <a:gd name="connsiteX11" fmla="*/ 1654767 w 2293925"/>
                <a:gd name="connsiteY11" fmla="*/ 180974 h 4926806"/>
                <a:gd name="connsiteX12" fmla="*/ 1751631 w 2293925"/>
                <a:gd name="connsiteY12" fmla="*/ 95093 h 4926806"/>
                <a:gd name="connsiteX13" fmla="*/ 1775209 w 2293925"/>
                <a:gd name="connsiteY13" fmla="*/ 0 h 4926806"/>
                <a:gd name="connsiteX14" fmla="*/ 2061527 w 2293925"/>
                <a:gd name="connsiteY14" fmla="*/ 0 h 4926806"/>
                <a:gd name="connsiteX15" fmla="*/ 2293925 w 2293925"/>
                <a:gd name="connsiteY15" fmla="*/ 232398 h 4926806"/>
                <a:gd name="connsiteX16" fmla="*/ 2293925 w 2293925"/>
                <a:gd name="connsiteY16" fmla="*/ 4694408 h 4926806"/>
                <a:gd name="connsiteX17" fmla="*/ 2061527 w 2293925"/>
                <a:gd name="connsiteY17" fmla="*/ 4926806 h 4926806"/>
                <a:gd name="connsiteX18" fmla="*/ 232398 w 2293925"/>
                <a:gd name="connsiteY18" fmla="*/ 4926806 h 4926806"/>
                <a:gd name="connsiteX19" fmla="*/ 0 w 2293925"/>
                <a:gd name="connsiteY19" fmla="*/ 4694408 h 4926806"/>
                <a:gd name="connsiteX20" fmla="*/ 0 w 2293925"/>
                <a:gd name="connsiteY20" fmla="*/ 232398 h 4926806"/>
                <a:gd name="connsiteX21" fmla="*/ 232398 w 2293925"/>
                <a:gd name="connsiteY21" fmla="*/ 0 h 4926806"/>
                <a:gd name="connsiteX0" fmla="*/ 232398 w 2293925"/>
                <a:gd name="connsiteY0" fmla="*/ 0 h 4926806"/>
                <a:gd name="connsiteX1" fmla="*/ 518716 w 2293925"/>
                <a:gd name="connsiteY1" fmla="*/ 0 h 4926806"/>
                <a:gd name="connsiteX2" fmla="*/ 542294 w 2293925"/>
                <a:gd name="connsiteY2" fmla="*/ 95093 h 4926806"/>
                <a:gd name="connsiteX3" fmla="*/ 639159 w 2293925"/>
                <a:gd name="connsiteY3" fmla="*/ 180974 h 4926806"/>
                <a:gd name="connsiteX4" fmla="*/ 899321 w 2293925"/>
                <a:gd name="connsiteY4" fmla="*/ 180974 h 4926806"/>
                <a:gd name="connsiteX5" fmla="*/ 1116112 w 2293925"/>
                <a:gd name="connsiteY5" fmla="*/ 180974 h 4926806"/>
                <a:gd name="connsiteX6" fmla="*/ 1177813 w 2293925"/>
                <a:gd name="connsiteY6" fmla="*/ 180974 h 4926806"/>
                <a:gd name="connsiteX7" fmla="*/ 1496718 w 2293925"/>
                <a:gd name="connsiteY7" fmla="*/ 180974 h 4926806"/>
                <a:gd name="connsiteX8" fmla="*/ 1654767 w 2293925"/>
                <a:gd name="connsiteY8" fmla="*/ 180974 h 4926806"/>
                <a:gd name="connsiteX9" fmla="*/ 1751631 w 2293925"/>
                <a:gd name="connsiteY9" fmla="*/ 95093 h 4926806"/>
                <a:gd name="connsiteX10" fmla="*/ 1775209 w 2293925"/>
                <a:gd name="connsiteY10" fmla="*/ 0 h 4926806"/>
                <a:gd name="connsiteX11" fmla="*/ 2061527 w 2293925"/>
                <a:gd name="connsiteY11" fmla="*/ 0 h 4926806"/>
                <a:gd name="connsiteX12" fmla="*/ 2293925 w 2293925"/>
                <a:gd name="connsiteY12" fmla="*/ 232398 h 4926806"/>
                <a:gd name="connsiteX13" fmla="*/ 2293925 w 2293925"/>
                <a:gd name="connsiteY13" fmla="*/ 4694408 h 4926806"/>
                <a:gd name="connsiteX14" fmla="*/ 2061527 w 2293925"/>
                <a:gd name="connsiteY14" fmla="*/ 4926806 h 4926806"/>
                <a:gd name="connsiteX15" fmla="*/ 232398 w 2293925"/>
                <a:gd name="connsiteY15" fmla="*/ 4926806 h 4926806"/>
                <a:gd name="connsiteX16" fmla="*/ 0 w 2293925"/>
                <a:gd name="connsiteY16" fmla="*/ 4694408 h 4926806"/>
                <a:gd name="connsiteX17" fmla="*/ 0 w 2293925"/>
                <a:gd name="connsiteY17" fmla="*/ 232398 h 4926806"/>
                <a:gd name="connsiteX18" fmla="*/ 232398 w 2293925"/>
                <a:gd name="connsiteY18" fmla="*/ 0 h 49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3925" h="4926806">
                  <a:moveTo>
                    <a:pt x="232398" y="0"/>
                  </a:moveTo>
                  <a:lnTo>
                    <a:pt x="518716" y="0"/>
                  </a:lnTo>
                  <a:cubicBezTo>
                    <a:pt x="526059" y="35412"/>
                    <a:pt x="531856" y="62866"/>
                    <a:pt x="542294" y="95093"/>
                  </a:cubicBezTo>
                  <a:cubicBezTo>
                    <a:pt x="573609" y="151820"/>
                    <a:pt x="585076" y="168235"/>
                    <a:pt x="639159" y="180974"/>
                  </a:cubicBezTo>
                  <a:lnTo>
                    <a:pt x="899321" y="180974"/>
                  </a:lnTo>
                  <a:lnTo>
                    <a:pt x="1116112" y="180974"/>
                  </a:lnTo>
                  <a:lnTo>
                    <a:pt x="1177813" y="180974"/>
                  </a:lnTo>
                  <a:lnTo>
                    <a:pt x="1496718" y="180974"/>
                  </a:lnTo>
                  <a:lnTo>
                    <a:pt x="1654767" y="180974"/>
                  </a:lnTo>
                  <a:cubicBezTo>
                    <a:pt x="1708849" y="168235"/>
                    <a:pt x="1720316" y="151820"/>
                    <a:pt x="1751631" y="95093"/>
                  </a:cubicBezTo>
                  <a:cubicBezTo>
                    <a:pt x="1762068" y="62866"/>
                    <a:pt x="1767865" y="35412"/>
                    <a:pt x="1775209" y="0"/>
                  </a:cubicBezTo>
                  <a:lnTo>
                    <a:pt x="2061527" y="0"/>
                  </a:lnTo>
                  <a:cubicBezTo>
                    <a:pt x="2189877" y="0"/>
                    <a:pt x="2293925" y="104048"/>
                    <a:pt x="2293925" y="232398"/>
                  </a:cubicBezTo>
                  <a:lnTo>
                    <a:pt x="2293925" y="4694408"/>
                  </a:lnTo>
                  <a:cubicBezTo>
                    <a:pt x="2293925" y="4822758"/>
                    <a:pt x="2189877" y="4926806"/>
                    <a:pt x="2061527" y="4926806"/>
                  </a:cubicBezTo>
                  <a:lnTo>
                    <a:pt x="232398" y="4926806"/>
                  </a:lnTo>
                  <a:cubicBezTo>
                    <a:pt x="104048" y="4926806"/>
                    <a:pt x="0" y="4822758"/>
                    <a:pt x="0" y="4694408"/>
                  </a:cubicBezTo>
                  <a:lnTo>
                    <a:pt x="0" y="232398"/>
                  </a:lnTo>
                  <a:cubicBezTo>
                    <a:pt x="0" y="104048"/>
                    <a:pt x="104048" y="0"/>
                    <a:pt x="232398" y="0"/>
                  </a:cubicBezTo>
                  <a:close/>
                </a:path>
              </a:pathLst>
            </a:custGeom>
            <a:blipFill>
              <a:blip r:embed="rId4"/>
              <a:srcRect/>
              <a:stretch>
                <a:fillRect l="-1996" r="-19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8339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DE11555-2B62-480E-B109-ACE4B5891F8E}"/>
              </a:ext>
            </a:extLst>
          </p:cNvPr>
          <p:cNvGrpSpPr/>
          <p:nvPr/>
        </p:nvGrpSpPr>
        <p:grpSpPr>
          <a:xfrm>
            <a:off x="0" y="-721519"/>
            <a:ext cx="2419350" cy="636206"/>
            <a:chOff x="-1" y="-754856"/>
            <a:chExt cx="2419350" cy="636206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DF40D4C7-12FD-4458-8F0B-04222691BA85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3E5F767-7C0E-43FC-8F7B-07D95850571D}"/>
                </a:ext>
              </a:extLst>
            </p:cNvPr>
            <p:cNvSpPr txBox="1"/>
            <p:nvPr/>
          </p:nvSpPr>
          <p:spPr>
            <a:xfrm>
              <a:off x="417804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iPhone 7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4085392-8F1D-45D6-95E0-E4B04093E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E953D36-7EE3-4E26-9EDB-EF94C8E173FA}"/>
              </a:ext>
            </a:extLst>
          </p:cNvPr>
          <p:cNvGrpSpPr/>
          <p:nvPr/>
        </p:nvGrpSpPr>
        <p:grpSpPr>
          <a:xfrm>
            <a:off x="8580287" y="3216324"/>
            <a:ext cx="1962613" cy="3273749"/>
            <a:chOff x="12208404" y="3216324"/>
            <a:chExt cx="1962613" cy="3273749"/>
          </a:xfrm>
        </p:grpSpPr>
        <p:pic>
          <p:nvPicPr>
            <p:cNvPr id="7" name="图片 6" descr="图片包含 监视器, 电子产品, 就坐&#10;&#10;描述已自动生成">
              <a:extLst>
                <a:ext uri="{FF2B5EF4-FFF2-40B4-BE49-F238E27FC236}">
                  <a16:creationId xmlns:a16="http://schemas.microsoft.com/office/drawing/2014/main" id="{DD397EF7-B939-45C6-8800-748023FD4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8404" y="3216324"/>
              <a:ext cx="1962613" cy="3273749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5114B4AA-3F38-44F3-819D-B40C16E65243}"/>
                </a:ext>
              </a:extLst>
            </p:cNvPr>
            <p:cNvSpPr/>
            <p:nvPr/>
          </p:nvSpPr>
          <p:spPr>
            <a:xfrm>
              <a:off x="12637295" y="3869532"/>
              <a:ext cx="1102518" cy="1949120"/>
            </a:xfrm>
            <a:prstGeom prst="roundRect">
              <a:avLst>
                <a:gd name="adj" fmla="val 1052"/>
              </a:avLst>
            </a:prstGeom>
            <a:blipFill>
              <a:blip r:embed="rId4"/>
              <a:srcRect/>
              <a:stretch>
                <a:fillRect t="-741" b="-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A0F6860-84C1-4B4F-B38D-CCA40C90489F}"/>
              </a:ext>
            </a:extLst>
          </p:cNvPr>
          <p:cNvGrpSpPr>
            <a:grpSpLocks/>
          </p:cNvGrpSpPr>
          <p:nvPr/>
        </p:nvGrpSpPr>
        <p:grpSpPr>
          <a:xfrm>
            <a:off x="8580287" y="434019"/>
            <a:ext cx="1962613" cy="3273749"/>
            <a:chOff x="6223920" y="0"/>
            <a:chExt cx="4111371" cy="6858000"/>
          </a:xfrm>
        </p:grpSpPr>
        <p:pic>
          <p:nvPicPr>
            <p:cNvPr id="10" name="图片 9" descr="图片包含 监视器, 电子产品, 就坐, 室内&#10;&#10;描述已自动生成">
              <a:extLst>
                <a:ext uri="{FF2B5EF4-FFF2-40B4-BE49-F238E27FC236}">
                  <a16:creationId xmlns:a16="http://schemas.microsoft.com/office/drawing/2014/main" id="{90B4EDF0-DA48-47B4-A950-951961158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920" y="0"/>
              <a:ext cx="4111371" cy="6858000"/>
            </a:xfrm>
            <a:prstGeom prst="rect">
              <a:avLst/>
            </a:prstGeom>
          </p:spPr>
        </p:pic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C88DEE8E-0B11-4E39-A897-C7E1B7411130}"/>
                </a:ext>
              </a:extLst>
            </p:cNvPr>
            <p:cNvSpPr/>
            <p:nvPr/>
          </p:nvSpPr>
          <p:spPr>
            <a:xfrm>
              <a:off x="7122380" y="1367151"/>
              <a:ext cx="2309605" cy="4084325"/>
            </a:xfrm>
            <a:prstGeom prst="roundRect">
              <a:avLst>
                <a:gd name="adj" fmla="val 1052"/>
              </a:avLst>
            </a:prstGeom>
            <a:blipFill>
              <a:blip r:embed="rId4"/>
              <a:srcRect/>
              <a:stretch>
                <a:fillRect t="-741" b="-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34F415-467B-4443-8540-79210D0CA5A2}"/>
              </a:ext>
            </a:extLst>
          </p:cNvPr>
          <p:cNvGrpSpPr/>
          <p:nvPr/>
        </p:nvGrpSpPr>
        <p:grpSpPr>
          <a:xfrm>
            <a:off x="-145431" y="43542"/>
            <a:ext cx="4111371" cy="6858000"/>
            <a:chOff x="171161" y="43542"/>
            <a:chExt cx="4111371" cy="6858000"/>
          </a:xfrm>
        </p:grpSpPr>
        <p:pic>
          <p:nvPicPr>
            <p:cNvPr id="13" name="图片 12" descr="图片包含 电子产品, 监视器&#10;&#10;描述已自动生成">
              <a:extLst>
                <a:ext uri="{FF2B5EF4-FFF2-40B4-BE49-F238E27FC236}">
                  <a16:creationId xmlns:a16="http://schemas.microsoft.com/office/drawing/2014/main" id="{6F32C352-0D2B-45C5-AC5D-F15F44B7AE3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" r="41"/>
            <a:stretch/>
          </p:blipFill>
          <p:spPr>
            <a:xfrm>
              <a:off x="171161" y="43542"/>
              <a:ext cx="4111371" cy="6858000"/>
            </a:xfrm>
            <a:prstGeom prst="rect">
              <a:avLst/>
            </a:prstGeom>
          </p:spPr>
        </p:pic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ED93196-2BDA-4533-9759-905E17726633}"/>
                </a:ext>
              </a:extLst>
            </p:cNvPr>
            <p:cNvSpPr/>
            <p:nvPr/>
          </p:nvSpPr>
          <p:spPr>
            <a:xfrm>
              <a:off x="1066800" y="1414463"/>
              <a:ext cx="2319337" cy="4076700"/>
            </a:xfrm>
            <a:prstGeom prst="roundRect">
              <a:avLst>
                <a:gd name="adj" fmla="val 1096"/>
              </a:avLst>
            </a:prstGeom>
            <a:blipFill>
              <a:blip r:embed="rId4"/>
              <a:srcRect/>
              <a:stretch>
                <a:fillRect t="-741" b="-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85AFF92-222E-4EFD-AA4D-5F2DA95F522D}"/>
              </a:ext>
            </a:extLst>
          </p:cNvPr>
          <p:cNvGrpSpPr/>
          <p:nvPr/>
        </p:nvGrpSpPr>
        <p:grpSpPr>
          <a:xfrm>
            <a:off x="3225582" y="559440"/>
            <a:ext cx="2981351" cy="5788465"/>
            <a:chOff x="3478674" y="559440"/>
            <a:chExt cx="2981351" cy="57884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CC6EB5-BCC2-442E-A511-DDC48E8C8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674" y="559440"/>
              <a:ext cx="2981351" cy="5788465"/>
            </a:xfrm>
            <a:prstGeom prst="rect">
              <a:avLst/>
            </a:prstGeom>
          </p:spPr>
        </p:pic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D7EBE384-6101-42BE-9B7B-A59DD4369D31}"/>
                </a:ext>
              </a:extLst>
            </p:cNvPr>
            <p:cNvSpPr/>
            <p:nvPr/>
          </p:nvSpPr>
          <p:spPr>
            <a:xfrm>
              <a:off x="3782377" y="1397794"/>
              <a:ext cx="2319337" cy="4105275"/>
            </a:xfrm>
            <a:prstGeom prst="roundRect">
              <a:avLst>
                <a:gd name="adj" fmla="val 0"/>
              </a:avLst>
            </a:prstGeom>
            <a:blipFill>
              <a:blip r:embed="rId4"/>
              <a:srcRect/>
              <a:stretch>
                <a:fillRect t="-741" b="-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E5B7639-4A42-489C-B2BC-78D4DBD62A0B}"/>
              </a:ext>
            </a:extLst>
          </p:cNvPr>
          <p:cNvGrpSpPr/>
          <p:nvPr/>
        </p:nvGrpSpPr>
        <p:grpSpPr>
          <a:xfrm>
            <a:off x="5868425" y="606166"/>
            <a:ext cx="3163463" cy="5709793"/>
            <a:chOff x="6156442" y="606166"/>
            <a:chExt cx="3163463" cy="570979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E2E1870-AC6A-4CBC-9472-9623F4D34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442" y="606166"/>
              <a:ext cx="3163463" cy="5709793"/>
            </a:xfrm>
            <a:prstGeom prst="rect">
              <a:avLst/>
            </a:prstGeom>
          </p:spPr>
        </p:pic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45047BD4-D8EF-4B5A-BC01-980CDDCD3F60}"/>
                </a:ext>
              </a:extLst>
            </p:cNvPr>
            <p:cNvSpPr/>
            <p:nvPr/>
          </p:nvSpPr>
          <p:spPr>
            <a:xfrm>
              <a:off x="6541770" y="1359694"/>
              <a:ext cx="2399030" cy="4183856"/>
            </a:xfrm>
            <a:prstGeom prst="roundRect">
              <a:avLst>
                <a:gd name="adj" fmla="val 1096"/>
              </a:avLst>
            </a:prstGeom>
            <a:blipFill>
              <a:blip r:embed="rId4"/>
              <a:srcRect/>
              <a:stretch>
                <a:fillRect t="-741" b="-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6952DA2-EDF7-4CC1-B6FA-9CEAD32F4538}"/>
              </a:ext>
            </a:extLst>
          </p:cNvPr>
          <p:cNvGrpSpPr/>
          <p:nvPr/>
        </p:nvGrpSpPr>
        <p:grpSpPr>
          <a:xfrm>
            <a:off x="10014394" y="3216324"/>
            <a:ext cx="1962613" cy="3273749"/>
            <a:chOff x="13785386" y="3216324"/>
            <a:chExt cx="1962613" cy="3273749"/>
          </a:xfrm>
        </p:grpSpPr>
        <p:pic>
          <p:nvPicPr>
            <p:cNvPr id="25" name="图片 24" descr="图片包含 监视器, 电子产品&#10;&#10;描述已自动生成">
              <a:extLst>
                <a:ext uri="{FF2B5EF4-FFF2-40B4-BE49-F238E27FC236}">
                  <a16:creationId xmlns:a16="http://schemas.microsoft.com/office/drawing/2014/main" id="{8AAEEADF-086B-4FB1-AA46-C3CF6D4344CA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" r="41"/>
            <a:stretch/>
          </p:blipFill>
          <p:spPr>
            <a:xfrm>
              <a:off x="13785386" y="3216324"/>
              <a:ext cx="1962613" cy="3273749"/>
            </a:xfrm>
            <a:prstGeom prst="rect">
              <a:avLst/>
            </a:prstGeom>
          </p:spPr>
        </p:pic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3783461-EBC8-4862-A6EE-A8D2BB63BD42}"/>
                </a:ext>
              </a:extLst>
            </p:cNvPr>
            <p:cNvSpPr/>
            <p:nvPr/>
          </p:nvSpPr>
          <p:spPr>
            <a:xfrm>
              <a:off x="14213681" y="3869532"/>
              <a:ext cx="1109663" cy="1949119"/>
            </a:xfrm>
            <a:prstGeom prst="roundRect">
              <a:avLst>
                <a:gd name="adj" fmla="val 1052"/>
              </a:avLst>
            </a:prstGeom>
            <a:blipFill>
              <a:blip r:embed="rId4"/>
              <a:srcRect/>
              <a:stretch>
                <a:fillRect t="-741" b="-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5619CD5-8F6A-4A26-B285-EE1E6A6C1B3D}"/>
              </a:ext>
            </a:extLst>
          </p:cNvPr>
          <p:cNvGrpSpPr/>
          <p:nvPr/>
        </p:nvGrpSpPr>
        <p:grpSpPr>
          <a:xfrm>
            <a:off x="10220339" y="573501"/>
            <a:ext cx="1495825" cy="2950749"/>
            <a:chOff x="13991331" y="522701"/>
            <a:chExt cx="1495825" cy="2950749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845CA61-4B02-4129-8632-0E12F0D80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91331" y="522701"/>
              <a:ext cx="1495825" cy="2950749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FED3CA4-1D77-45EE-8E1E-4304D99AEFD6}"/>
                </a:ext>
              </a:extLst>
            </p:cNvPr>
            <p:cNvSpPr/>
            <p:nvPr/>
          </p:nvSpPr>
          <p:spPr>
            <a:xfrm>
              <a:off x="14183519" y="1029637"/>
              <a:ext cx="1118394" cy="1963594"/>
            </a:xfrm>
            <a:prstGeom prst="roundRect">
              <a:avLst>
                <a:gd name="adj" fmla="val 1052"/>
              </a:avLst>
            </a:prstGeom>
            <a:blipFill>
              <a:blip r:embed="rId4"/>
              <a:srcRect/>
              <a:stretch>
                <a:fillRect t="-741" b="-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1236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1F083F6-28D3-4060-AD0E-0DF26DE7A851}"/>
              </a:ext>
            </a:extLst>
          </p:cNvPr>
          <p:cNvGrpSpPr/>
          <p:nvPr/>
        </p:nvGrpSpPr>
        <p:grpSpPr>
          <a:xfrm>
            <a:off x="0" y="-721519"/>
            <a:ext cx="2419350" cy="636206"/>
            <a:chOff x="-1" y="-754856"/>
            <a:chExt cx="2419350" cy="636206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B66C45A2-9B61-495C-8E2C-100C30C08F1C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2B6F338-82F3-47E6-8BBF-7191A6E27857}"/>
                </a:ext>
              </a:extLst>
            </p:cNvPr>
            <p:cNvSpPr txBox="1"/>
            <p:nvPr/>
          </p:nvSpPr>
          <p:spPr>
            <a:xfrm>
              <a:off x="417804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iPhone 7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3A0EAB7-2000-4F95-BB18-8EDCD37F3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44450D8-CC1C-44C6-8AD0-E6A7ADA3241A}"/>
              </a:ext>
            </a:extLst>
          </p:cNvPr>
          <p:cNvGrpSpPr/>
          <p:nvPr/>
        </p:nvGrpSpPr>
        <p:grpSpPr>
          <a:xfrm>
            <a:off x="5550309" y="190500"/>
            <a:ext cx="3928644" cy="6553200"/>
            <a:chOff x="7825626" y="66675"/>
            <a:chExt cx="4077110" cy="6800850"/>
          </a:xfrm>
        </p:grpSpPr>
        <p:pic>
          <p:nvPicPr>
            <p:cNvPr id="7" name="图片 6" descr="图片包含 监视器, 电子产品&#10;&#10;描述已自动生成">
              <a:extLst>
                <a:ext uri="{FF2B5EF4-FFF2-40B4-BE49-F238E27FC236}">
                  <a16:creationId xmlns:a16="http://schemas.microsoft.com/office/drawing/2014/main" id="{097FCF6B-7AA7-45B3-B2BB-3CEC041E63F0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" r="41"/>
            <a:stretch/>
          </p:blipFill>
          <p:spPr>
            <a:xfrm>
              <a:off x="7825626" y="66675"/>
              <a:ext cx="4077110" cy="6800850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BD544B-C747-40C8-939D-CA2B2BAE20B3}"/>
                </a:ext>
              </a:extLst>
            </p:cNvPr>
            <p:cNvSpPr/>
            <p:nvPr/>
          </p:nvSpPr>
          <p:spPr>
            <a:xfrm>
              <a:off x="8724264" y="1426370"/>
              <a:ext cx="2289811" cy="4050506"/>
            </a:xfrm>
            <a:prstGeom prst="roundRect">
              <a:avLst>
                <a:gd name="adj" fmla="val 0"/>
              </a:avLst>
            </a:prstGeom>
            <a:blipFill>
              <a:blip r:embed="rId4"/>
              <a:srcRect/>
              <a:stretch>
                <a:fillRect t="-741" b="-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2D1A550-EC54-46A5-86E1-0CF77EDFC6C3}"/>
              </a:ext>
            </a:extLst>
          </p:cNvPr>
          <p:cNvGrpSpPr/>
          <p:nvPr/>
        </p:nvGrpSpPr>
        <p:grpSpPr>
          <a:xfrm>
            <a:off x="8282382" y="190500"/>
            <a:ext cx="3928644" cy="6553200"/>
            <a:chOff x="10983099" y="66675"/>
            <a:chExt cx="4077110" cy="6800850"/>
          </a:xfrm>
        </p:grpSpPr>
        <p:pic>
          <p:nvPicPr>
            <p:cNvPr id="10" name="图片 9" descr="图片包含 监视器, 电子产品, 就坐, 照片&#10;&#10;描述已自动生成">
              <a:extLst>
                <a:ext uri="{FF2B5EF4-FFF2-40B4-BE49-F238E27FC236}">
                  <a16:creationId xmlns:a16="http://schemas.microsoft.com/office/drawing/2014/main" id="{EC118E2E-0F94-42D5-BFC4-0E6A631F0A0B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" r="41"/>
            <a:stretch/>
          </p:blipFill>
          <p:spPr>
            <a:xfrm>
              <a:off x="10983099" y="66675"/>
              <a:ext cx="4077110" cy="6800850"/>
            </a:xfrm>
            <a:prstGeom prst="rect">
              <a:avLst/>
            </a:prstGeom>
          </p:spPr>
        </p:pic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708ABC23-0D05-4378-BBEA-634C12DA795A}"/>
                </a:ext>
              </a:extLst>
            </p:cNvPr>
            <p:cNvSpPr/>
            <p:nvPr/>
          </p:nvSpPr>
          <p:spPr>
            <a:xfrm>
              <a:off x="11862434" y="1426370"/>
              <a:ext cx="2289811" cy="4050506"/>
            </a:xfrm>
            <a:prstGeom prst="roundRect">
              <a:avLst>
                <a:gd name="adj" fmla="val 0"/>
              </a:avLst>
            </a:prstGeom>
            <a:blipFill>
              <a:blip r:embed="rId4"/>
              <a:srcRect/>
              <a:stretch>
                <a:fillRect t="-741" b="-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464EC1A-AFA5-492E-994E-BDEA3706BE54}"/>
              </a:ext>
            </a:extLst>
          </p:cNvPr>
          <p:cNvGrpSpPr/>
          <p:nvPr/>
        </p:nvGrpSpPr>
        <p:grpSpPr>
          <a:xfrm>
            <a:off x="2818235" y="190500"/>
            <a:ext cx="3928644" cy="6553200"/>
            <a:chOff x="4699010" y="66675"/>
            <a:chExt cx="4077110" cy="6800850"/>
          </a:xfrm>
        </p:grpSpPr>
        <p:pic>
          <p:nvPicPr>
            <p:cNvPr id="13" name="图片 12" descr="图片包含 监视器, 电话, 手机, iPod&#10;&#10;描述已自动生成">
              <a:extLst>
                <a:ext uri="{FF2B5EF4-FFF2-40B4-BE49-F238E27FC236}">
                  <a16:creationId xmlns:a16="http://schemas.microsoft.com/office/drawing/2014/main" id="{AD519CB1-8B9E-48F5-A29A-A7F91D8D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010" y="66675"/>
              <a:ext cx="4077110" cy="6800850"/>
            </a:xfrm>
            <a:prstGeom prst="rect">
              <a:avLst/>
            </a:prstGeom>
          </p:spPr>
        </p:pic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C44B73F-B626-405A-9E80-6A336313A6C6}"/>
                </a:ext>
              </a:extLst>
            </p:cNvPr>
            <p:cNvSpPr/>
            <p:nvPr/>
          </p:nvSpPr>
          <p:spPr>
            <a:xfrm>
              <a:off x="5598372" y="1426370"/>
              <a:ext cx="2289811" cy="4050506"/>
            </a:xfrm>
            <a:prstGeom prst="roundRect">
              <a:avLst>
                <a:gd name="adj" fmla="val 0"/>
              </a:avLst>
            </a:prstGeom>
            <a:blipFill>
              <a:blip r:embed="rId4"/>
              <a:srcRect/>
              <a:stretch>
                <a:fillRect t="-741" b="-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7BA2957-482B-4C82-8846-357D6059CC1C}"/>
              </a:ext>
            </a:extLst>
          </p:cNvPr>
          <p:cNvGrpSpPr/>
          <p:nvPr/>
        </p:nvGrpSpPr>
        <p:grpSpPr>
          <a:xfrm>
            <a:off x="532104" y="580598"/>
            <a:ext cx="2979928" cy="5790016"/>
            <a:chOff x="2081439" y="471194"/>
            <a:chExt cx="3092541" cy="6008824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365AE2D-6799-4F1E-8282-6F3B94EE3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439" y="471194"/>
              <a:ext cx="3092541" cy="6008824"/>
            </a:xfrm>
            <a:prstGeom prst="rect">
              <a:avLst/>
            </a:prstGeom>
          </p:spPr>
        </p:pic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F6FE7D1A-6779-49D4-BAC8-5C0714BACCF4}"/>
                </a:ext>
              </a:extLst>
            </p:cNvPr>
            <p:cNvSpPr/>
            <p:nvPr/>
          </p:nvSpPr>
          <p:spPr>
            <a:xfrm>
              <a:off x="2453852" y="1403350"/>
              <a:ext cx="2335636" cy="4133850"/>
            </a:xfrm>
            <a:prstGeom prst="roundRect">
              <a:avLst>
                <a:gd name="adj" fmla="val 0"/>
              </a:avLst>
            </a:prstGeom>
            <a:blipFill>
              <a:blip r:embed="rId4"/>
              <a:srcRect/>
              <a:stretch>
                <a:fillRect t="-741" b="-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74805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5B2444E-FA45-442A-AD4D-E7BAA39EB014}"/>
              </a:ext>
            </a:extLst>
          </p:cNvPr>
          <p:cNvGrpSpPr/>
          <p:nvPr/>
        </p:nvGrpSpPr>
        <p:grpSpPr>
          <a:xfrm>
            <a:off x="0" y="-721519"/>
            <a:ext cx="2419350" cy="636206"/>
            <a:chOff x="-1" y="-754856"/>
            <a:chExt cx="2419350" cy="636206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73AA21DD-17D2-425A-8392-166CB174FE99}"/>
                </a:ext>
              </a:extLst>
            </p:cNvPr>
            <p:cNvSpPr/>
            <p:nvPr/>
          </p:nvSpPr>
          <p:spPr>
            <a:xfrm>
              <a:off x="-1" y="-754856"/>
              <a:ext cx="2383631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AE77D31-ED1C-499A-BC6E-68010329F05E}"/>
                </a:ext>
              </a:extLst>
            </p:cNvPr>
            <p:cNvSpPr txBox="1"/>
            <p:nvPr/>
          </p:nvSpPr>
          <p:spPr>
            <a:xfrm>
              <a:off x="417804" y="-667021"/>
              <a:ext cx="2001545" cy="43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iPhone 5C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D134DA-056F-4E1A-87BC-CAF4D00C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2" y="-662769"/>
              <a:ext cx="440531" cy="45736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CC1C1C5-4A68-4BE2-A4DD-53BDD949EBDC}"/>
              </a:ext>
            </a:extLst>
          </p:cNvPr>
          <p:cNvGrpSpPr/>
          <p:nvPr/>
        </p:nvGrpSpPr>
        <p:grpSpPr>
          <a:xfrm>
            <a:off x="8096" y="0"/>
            <a:ext cx="4046220" cy="6858000"/>
            <a:chOff x="3322796" y="0"/>
            <a:chExt cx="4046220" cy="6858000"/>
          </a:xfrm>
        </p:grpSpPr>
        <p:pic>
          <p:nvPicPr>
            <p:cNvPr id="10" name="图片 9" descr="图片包含 监视器, 就坐, 照片, iPod&#10;&#10;描述已自动生成">
              <a:extLst>
                <a:ext uri="{FF2B5EF4-FFF2-40B4-BE49-F238E27FC236}">
                  <a16:creationId xmlns:a16="http://schemas.microsoft.com/office/drawing/2014/main" id="{43ACA315-DD38-4AFD-8BF2-0937A3095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2796" y="0"/>
              <a:ext cx="4046220" cy="685800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7E6E541-2A81-482B-A245-B17D9FFF020E}"/>
                </a:ext>
              </a:extLst>
            </p:cNvPr>
            <p:cNvSpPr/>
            <p:nvPr/>
          </p:nvSpPr>
          <p:spPr>
            <a:xfrm>
              <a:off x="4279899" y="1524000"/>
              <a:ext cx="2155826" cy="3805238"/>
            </a:xfrm>
            <a:prstGeom prst="rect">
              <a:avLst/>
            </a:prstGeom>
            <a:blipFill>
              <a:blip r:embed="rId4"/>
              <a:srcRect/>
              <a:stretch>
                <a:fillRect t="-1130" b="-113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5AFF594-B43E-4ED6-BE15-DF8B42CB7240}"/>
              </a:ext>
            </a:extLst>
          </p:cNvPr>
          <p:cNvGrpSpPr/>
          <p:nvPr/>
        </p:nvGrpSpPr>
        <p:grpSpPr>
          <a:xfrm>
            <a:off x="2730129" y="0"/>
            <a:ext cx="4046220" cy="6858000"/>
            <a:chOff x="6256496" y="0"/>
            <a:chExt cx="4046220" cy="6858000"/>
          </a:xfrm>
        </p:grpSpPr>
        <p:pic>
          <p:nvPicPr>
            <p:cNvPr id="13" name="图片 12" descr="图片包含 监视器, 照片, 电子产品&#10;&#10;描述已自动生成">
              <a:extLst>
                <a:ext uri="{FF2B5EF4-FFF2-40B4-BE49-F238E27FC236}">
                  <a16:creationId xmlns:a16="http://schemas.microsoft.com/office/drawing/2014/main" id="{3128BBFA-D3C0-4B99-82F1-408B4166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496" y="0"/>
              <a:ext cx="4046220" cy="6858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57DEAF7-F4F0-42D3-92F7-6FDA7CDC1F0B}"/>
                </a:ext>
              </a:extLst>
            </p:cNvPr>
            <p:cNvSpPr/>
            <p:nvPr/>
          </p:nvSpPr>
          <p:spPr>
            <a:xfrm>
              <a:off x="7210424" y="1524000"/>
              <a:ext cx="2155826" cy="3805238"/>
            </a:xfrm>
            <a:prstGeom prst="rect">
              <a:avLst/>
            </a:prstGeom>
            <a:blipFill>
              <a:blip r:embed="rId4"/>
              <a:srcRect/>
              <a:stretch>
                <a:fillRect t="-1130" b="-113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7EFABFC-D1A3-425E-839B-5DA622DE8B7C}"/>
              </a:ext>
            </a:extLst>
          </p:cNvPr>
          <p:cNvGrpSpPr/>
          <p:nvPr/>
        </p:nvGrpSpPr>
        <p:grpSpPr>
          <a:xfrm>
            <a:off x="5452162" y="0"/>
            <a:ext cx="4046220" cy="6858000"/>
            <a:chOff x="9190196" y="0"/>
            <a:chExt cx="4046220" cy="6858000"/>
          </a:xfrm>
        </p:grpSpPr>
        <p:pic>
          <p:nvPicPr>
            <p:cNvPr id="16" name="图片 15" descr="图片包含 监视器, 照片, iPod, 展示&#10;&#10;描述已自动生成">
              <a:extLst>
                <a:ext uri="{FF2B5EF4-FFF2-40B4-BE49-F238E27FC236}">
                  <a16:creationId xmlns:a16="http://schemas.microsoft.com/office/drawing/2014/main" id="{7B3DAC3A-4074-4AB1-A1B0-D4EFC5F87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196" y="0"/>
              <a:ext cx="4046220" cy="6858000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BC88500-7F4A-49E3-9C31-D0E6FE94C427}"/>
                </a:ext>
              </a:extLst>
            </p:cNvPr>
            <p:cNvSpPr/>
            <p:nvPr/>
          </p:nvSpPr>
          <p:spPr>
            <a:xfrm>
              <a:off x="10142537" y="1524000"/>
              <a:ext cx="2155826" cy="3805238"/>
            </a:xfrm>
            <a:prstGeom prst="rect">
              <a:avLst/>
            </a:prstGeom>
            <a:blipFill>
              <a:blip r:embed="rId4"/>
              <a:srcRect/>
              <a:stretch>
                <a:fillRect t="-1130" b="-113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344EA28-0D91-4035-83D5-22634111D752}"/>
              </a:ext>
            </a:extLst>
          </p:cNvPr>
          <p:cNvGrpSpPr/>
          <p:nvPr/>
        </p:nvGrpSpPr>
        <p:grpSpPr>
          <a:xfrm>
            <a:off x="8174196" y="0"/>
            <a:ext cx="4046220" cy="6858000"/>
            <a:chOff x="12123896" y="0"/>
            <a:chExt cx="4046220" cy="6858000"/>
          </a:xfrm>
        </p:grpSpPr>
        <p:pic>
          <p:nvPicPr>
            <p:cNvPr id="19" name="图片 18" descr="图片包含 监视器, 照片&#10;&#10;描述已自动生成">
              <a:extLst>
                <a:ext uri="{FF2B5EF4-FFF2-40B4-BE49-F238E27FC236}">
                  <a16:creationId xmlns:a16="http://schemas.microsoft.com/office/drawing/2014/main" id="{F76D677A-D16B-4F81-865C-835B77923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896" y="0"/>
              <a:ext cx="4046220" cy="6858000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24E7A9C-ACBF-4AB1-832B-E3BF28BD2CA5}"/>
                </a:ext>
              </a:extLst>
            </p:cNvPr>
            <p:cNvSpPr/>
            <p:nvPr/>
          </p:nvSpPr>
          <p:spPr>
            <a:xfrm>
              <a:off x="13080999" y="1524000"/>
              <a:ext cx="2155826" cy="3805238"/>
            </a:xfrm>
            <a:prstGeom prst="rect">
              <a:avLst/>
            </a:prstGeom>
            <a:blipFill>
              <a:blip r:embed="rId4"/>
              <a:srcRect/>
              <a:stretch>
                <a:fillRect t="-1130" b="-113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5449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5350560-B83C-45DC-A2BD-5D90982AAEE1}"/>
              </a:ext>
            </a:extLst>
          </p:cNvPr>
          <p:cNvGrpSpPr/>
          <p:nvPr/>
        </p:nvGrpSpPr>
        <p:grpSpPr>
          <a:xfrm>
            <a:off x="-354353" y="-721519"/>
            <a:ext cx="3545860" cy="887541"/>
            <a:chOff x="-354354" y="-754856"/>
            <a:chExt cx="3545860" cy="88754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7A309521-3D6F-4FFB-AB4E-4F76DB06206A}"/>
                </a:ext>
              </a:extLst>
            </p:cNvPr>
            <p:cNvSpPr/>
            <p:nvPr/>
          </p:nvSpPr>
          <p:spPr>
            <a:xfrm>
              <a:off x="-1" y="-754856"/>
              <a:ext cx="2863850" cy="636206"/>
            </a:xfrm>
            <a:prstGeom prst="roundRect">
              <a:avLst>
                <a:gd name="adj" fmla="val 6562"/>
              </a:avLst>
            </a:prstGeom>
            <a:solidFill>
              <a:srgbClr val="01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9F1BE87-48A6-4D6B-90F5-A7510D70B5CD}"/>
                </a:ext>
              </a:extLst>
            </p:cNvPr>
            <p:cNvSpPr txBox="1"/>
            <p:nvPr/>
          </p:nvSpPr>
          <p:spPr>
            <a:xfrm>
              <a:off x="-354354" y="-667021"/>
              <a:ext cx="3545860" cy="7997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Samsung Galaxy S8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5B72FB41-D44A-4A51-B5C2-C968C9B4C62E}"/>
              </a:ext>
            </a:extLst>
          </p:cNvPr>
          <p:cNvGrpSpPr/>
          <p:nvPr/>
        </p:nvGrpSpPr>
        <p:grpSpPr>
          <a:xfrm>
            <a:off x="2743426" y="71541"/>
            <a:ext cx="3934960" cy="6802002"/>
            <a:chOff x="3316287" y="-57462"/>
            <a:chExt cx="4033838" cy="6972924"/>
          </a:xfrm>
        </p:grpSpPr>
        <p:pic>
          <p:nvPicPr>
            <p:cNvPr id="6" name="图片 5" descr="图片包含 监视器, 手机, 电话, 室内&#10;&#10;描述已自动生成">
              <a:extLst>
                <a:ext uri="{FF2B5EF4-FFF2-40B4-BE49-F238E27FC236}">
                  <a16:creationId xmlns:a16="http://schemas.microsoft.com/office/drawing/2014/main" id="{08AA337B-1F2D-4B2A-9244-0BEDCB213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287" y="-57462"/>
              <a:ext cx="4033838" cy="6972924"/>
            </a:xfrm>
            <a:prstGeom prst="rect">
              <a:avLst/>
            </a:prstGeom>
          </p:spPr>
        </p:pic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0E706126-6047-4F89-87EF-E2016FF60D59}"/>
                </a:ext>
              </a:extLst>
            </p:cNvPr>
            <p:cNvSpPr/>
            <p:nvPr/>
          </p:nvSpPr>
          <p:spPr>
            <a:xfrm>
              <a:off x="4139724" y="1000125"/>
              <a:ext cx="2386965" cy="4911725"/>
            </a:xfrm>
            <a:prstGeom prst="roundRect">
              <a:avLst>
                <a:gd name="adj" fmla="val 8530"/>
              </a:avLst>
            </a:prstGeom>
            <a:blipFill>
              <a:blip r:embed="rId3"/>
              <a:srcRect/>
              <a:stretch>
                <a:fillRect l="-26" r="-2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72BF92C1-CB1F-4CF3-ABB5-4443FA225BD6}"/>
              </a:ext>
            </a:extLst>
          </p:cNvPr>
          <p:cNvGrpSpPr/>
          <p:nvPr/>
        </p:nvGrpSpPr>
        <p:grpSpPr>
          <a:xfrm>
            <a:off x="-28349" y="71541"/>
            <a:ext cx="3934960" cy="6802002"/>
            <a:chOff x="369887" y="-57462"/>
            <a:chExt cx="4033838" cy="6972924"/>
          </a:xfrm>
        </p:grpSpPr>
        <p:pic>
          <p:nvPicPr>
            <p:cNvPr id="9" name="图片 8" descr="图片包含 手机, 电话, 监视器, 室内&#10;&#10;描述已自动生成">
              <a:extLst>
                <a:ext uri="{FF2B5EF4-FFF2-40B4-BE49-F238E27FC236}">
                  <a16:creationId xmlns:a16="http://schemas.microsoft.com/office/drawing/2014/main" id="{8206D07F-F1AF-4F2F-B031-B3EA885B8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87" y="-57462"/>
              <a:ext cx="4033838" cy="6972924"/>
            </a:xfrm>
            <a:prstGeom prst="rect">
              <a:avLst/>
            </a:prstGeom>
          </p:spPr>
        </p:pic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DAEA6DF-C48C-43E8-9F04-F643F973C9B8}"/>
                </a:ext>
              </a:extLst>
            </p:cNvPr>
            <p:cNvSpPr/>
            <p:nvPr/>
          </p:nvSpPr>
          <p:spPr>
            <a:xfrm>
              <a:off x="1193324" y="1000125"/>
              <a:ext cx="2386965" cy="4911725"/>
            </a:xfrm>
            <a:prstGeom prst="roundRect">
              <a:avLst>
                <a:gd name="adj" fmla="val 8530"/>
              </a:avLst>
            </a:prstGeom>
            <a:blipFill>
              <a:blip r:embed="rId3"/>
              <a:srcRect/>
              <a:stretch>
                <a:fillRect l="-26" r="-2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CF8DD2-9F4A-416E-B0E8-39B5E595BF34}"/>
              </a:ext>
            </a:extLst>
          </p:cNvPr>
          <p:cNvGrpSpPr/>
          <p:nvPr/>
        </p:nvGrpSpPr>
        <p:grpSpPr>
          <a:xfrm>
            <a:off x="5515201" y="71541"/>
            <a:ext cx="3934960" cy="6802002"/>
            <a:chOff x="6262687" y="-57462"/>
            <a:chExt cx="4033838" cy="6972924"/>
          </a:xfrm>
        </p:grpSpPr>
        <p:pic>
          <p:nvPicPr>
            <p:cNvPr id="12" name="图片 11" descr="图片包含 手机, 监视器, 电话, 室内&#10;&#10;描述已自动生成">
              <a:extLst>
                <a:ext uri="{FF2B5EF4-FFF2-40B4-BE49-F238E27FC236}">
                  <a16:creationId xmlns:a16="http://schemas.microsoft.com/office/drawing/2014/main" id="{ABA5A270-8FDD-4DD6-98EE-F11905AFF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687" y="-57462"/>
              <a:ext cx="4033838" cy="6972924"/>
            </a:xfrm>
            <a:prstGeom prst="rect">
              <a:avLst/>
            </a:prstGeom>
          </p:spPr>
        </p:pic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26C8B8CA-71F2-489F-9129-B2716EBAA6EB}"/>
                </a:ext>
              </a:extLst>
            </p:cNvPr>
            <p:cNvSpPr/>
            <p:nvPr/>
          </p:nvSpPr>
          <p:spPr>
            <a:xfrm>
              <a:off x="7086124" y="1000125"/>
              <a:ext cx="2386965" cy="4911725"/>
            </a:xfrm>
            <a:prstGeom prst="roundRect">
              <a:avLst>
                <a:gd name="adj" fmla="val 8530"/>
              </a:avLst>
            </a:prstGeom>
            <a:blipFill>
              <a:blip r:embed="rId3"/>
              <a:srcRect/>
              <a:stretch>
                <a:fillRect l="-26" r="-2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711344E-871D-4A86-A738-C9CADD0BB33C}"/>
              </a:ext>
            </a:extLst>
          </p:cNvPr>
          <p:cNvGrpSpPr/>
          <p:nvPr/>
        </p:nvGrpSpPr>
        <p:grpSpPr>
          <a:xfrm>
            <a:off x="8286976" y="71541"/>
            <a:ext cx="3934960" cy="6802002"/>
            <a:chOff x="9209087" y="-57462"/>
            <a:chExt cx="4033838" cy="6972924"/>
          </a:xfrm>
        </p:grpSpPr>
        <p:pic>
          <p:nvPicPr>
            <p:cNvPr id="15" name="图片 14" descr="图片包含 手机, 监视器, 电话, 室内&#10;&#10;描述已自动生成">
              <a:extLst>
                <a:ext uri="{FF2B5EF4-FFF2-40B4-BE49-F238E27FC236}">
                  <a16:creationId xmlns:a16="http://schemas.microsoft.com/office/drawing/2014/main" id="{CB45E68E-4D31-44DB-9E3E-4F607ED0E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087" y="-57462"/>
              <a:ext cx="4033838" cy="6972924"/>
            </a:xfrm>
            <a:prstGeom prst="rect">
              <a:avLst/>
            </a:prstGeom>
          </p:spPr>
        </p:pic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49A50C27-8C4E-4342-9232-AB5162330F06}"/>
                </a:ext>
              </a:extLst>
            </p:cNvPr>
            <p:cNvSpPr/>
            <p:nvPr/>
          </p:nvSpPr>
          <p:spPr>
            <a:xfrm>
              <a:off x="10032524" y="1000125"/>
              <a:ext cx="2386965" cy="4911725"/>
            </a:xfrm>
            <a:prstGeom prst="roundRect">
              <a:avLst>
                <a:gd name="adj" fmla="val 8530"/>
              </a:avLst>
            </a:prstGeom>
            <a:blipFill>
              <a:blip r:embed="rId3"/>
              <a:srcRect/>
              <a:stretch>
                <a:fillRect l="-26" r="-2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8837372"/>
      </p:ext>
    </p:extLst>
  </p:cSld>
  <p:clrMapOvr>
    <a:masterClrMapping/>
  </p:clrMapOvr>
</p:sld>
</file>

<file path=ppt/theme/theme1.xml><?xml version="1.0" encoding="utf-8"?>
<a:theme xmlns:a="http://schemas.openxmlformats.org/drawingml/2006/main" name="去吧皮卡丘">
  <a:themeElements>
    <a:clrScheme name="D03-青蓝黄橙">
      <a:dk1>
        <a:srgbClr val="363636"/>
      </a:dk1>
      <a:lt1>
        <a:srgbClr val="FFFFFF"/>
      </a:lt1>
      <a:dk2>
        <a:srgbClr val="1A204E"/>
      </a:dk2>
      <a:lt2>
        <a:srgbClr val="FFFFFF"/>
      </a:lt2>
      <a:accent1>
        <a:srgbClr val="0070D8"/>
      </a:accent1>
      <a:accent2>
        <a:srgbClr val="00D5DD"/>
      </a:accent2>
      <a:accent3>
        <a:srgbClr val="FEB729"/>
      </a:accent3>
      <a:accent4>
        <a:srgbClr val="FA7242"/>
      </a:accent4>
      <a:accent5>
        <a:srgbClr val="00B298"/>
      </a:accent5>
      <a:accent6>
        <a:srgbClr val="66B72A"/>
      </a:accent6>
      <a:hlink>
        <a:srgbClr val="0563C1"/>
      </a:hlink>
      <a:folHlink>
        <a:srgbClr val="954F72"/>
      </a:folHlink>
    </a:clrScheme>
    <a:fontScheme name="微软雅黑组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bg1">
              <a:lumMod val="75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spcAft>
            <a:spcPts val="10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去吧皮卡丘" id="{0EA83187-C3CF-46E5-B09F-1938C162113E}" vid="{71DEC85F-5DA2-4B63-83AA-21E7CF3291A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37</TotalTime>
  <Words>72</Words>
  <Application>Microsoft Office PowerPoint</Application>
  <PresentationFormat>宽屏</PresentationFormat>
  <Paragraphs>27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SetoFont</vt:lpstr>
      <vt:lpstr>清松手寫體2</vt:lpstr>
      <vt:lpstr>思源宋体 CN Heavy</vt:lpstr>
      <vt:lpstr>思源宋体 CN SemiBold</vt:lpstr>
      <vt:lpstr>微软雅黑</vt:lpstr>
      <vt:lpstr>微软雅黑 Light</vt:lpstr>
      <vt:lpstr>Arial</vt:lpstr>
      <vt:lpstr>去吧皮卡丘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向天歌01</dc:creator>
  <cp:lastModifiedBy>向天歌01</cp:lastModifiedBy>
  <cp:revision>27</cp:revision>
  <dcterms:created xsi:type="dcterms:W3CDTF">2019-09-18T01:18:45Z</dcterms:created>
  <dcterms:modified xsi:type="dcterms:W3CDTF">2019-10-27T08:49:37Z</dcterms:modified>
</cp:coreProperties>
</file>